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Bebas Neue"/>
      <p:regular r:id="rId20"/>
    </p:embeddedFont>
    <p:embeddedFont>
      <p:font typeface="Poppins SemiBold"/>
      <p:regular r:id="rId21"/>
      <p:bold r:id="rId22"/>
      <p:italic r:id="rId23"/>
      <p:boldItalic r:id="rId24"/>
    </p:embeddedFont>
    <p:embeddedFont>
      <p:font typeface="PT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basNeue-regular.fntdata"/><Relationship Id="rId22" Type="http://schemas.openxmlformats.org/officeDocument/2006/relationships/font" Target="fonts/PoppinsSemiBold-bold.fntdata"/><Relationship Id="rId21" Type="http://schemas.openxmlformats.org/officeDocument/2006/relationships/font" Target="fonts/PoppinsSemiBold-regular.fntdata"/><Relationship Id="rId24" Type="http://schemas.openxmlformats.org/officeDocument/2006/relationships/font" Target="fonts/PoppinsSemiBold-boldItalic.fntdata"/><Relationship Id="rId23" Type="http://schemas.openxmlformats.org/officeDocument/2006/relationships/font" Target="fonts/Poppins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-bold.fntdata"/><Relationship Id="rId25" Type="http://schemas.openxmlformats.org/officeDocument/2006/relationships/font" Target="fonts/PTSans-regular.fntdata"/><Relationship Id="rId28" Type="http://schemas.openxmlformats.org/officeDocument/2006/relationships/font" Target="fonts/PTSans-boldItalic.fntdata"/><Relationship Id="rId27" Type="http://schemas.openxmlformats.org/officeDocument/2006/relationships/font" Target="fonts/PT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269508e6b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269508e6b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269508e6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269508e6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d93a6cb8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4d93a6cb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d93a6cb8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4d93a6cb8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269508e6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269508e6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269508e6b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269508e6b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269508e6b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269508e6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269508e6b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269508e6b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269508e6b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269508e6b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50829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Final Challenge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3781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put everything you’ve learned to use!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/>
          <p:nvPr>
            <p:ph idx="3" type="subTitle"/>
          </p:nvPr>
        </p:nvSpPr>
        <p:spPr>
          <a:xfrm>
            <a:off x="713241" y="14424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This project is proof of how far you’ve come.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It shows discipline, creativity, and technical skill.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You’re no longer a beginner — you’re a builder now!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✅ </a:t>
            </a:r>
            <a:r>
              <a:rPr b="1" lang="en" sz="1600"/>
              <a:t>Go build something you’ll be proud to show off!</a:t>
            </a:r>
            <a:endParaRPr sz="1600"/>
          </a:p>
        </p:txBody>
      </p:sp>
      <p:sp>
        <p:nvSpPr>
          <p:cNvPr id="306" name="Google Shape;306;p39"/>
          <p:cNvSpPr txBox="1"/>
          <p:nvPr>
            <p:ph idx="4" type="title"/>
          </p:nvPr>
        </p:nvSpPr>
        <p:spPr>
          <a:xfrm>
            <a:off x="6370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Words</a:t>
            </a: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3">
            <a:alphaModFix/>
          </a:blip>
          <a:srcRect b="0" l="16897" r="5342" t="13696"/>
          <a:stretch/>
        </p:blipFill>
        <p:spPr>
          <a:xfrm flipH="1">
            <a:off x="-1456075" y="9666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14" name="Google Shape;314;p40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code time!</a:t>
            </a:r>
            <a:endParaRPr/>
          </a:p>
        </p:txBody>
      </p:sp>
      <p:cxnSp>
        <p:nvCxnSpPr>
          <p:cNvPr id="315" name="Google Shape;315;p40"/>
          <p:cNvCxnSpPr/>
          <p:nvPr/>
        </p:nvCxnSpPr>
        <p:spPr>
          <a:xfrm>
            <a:off x="3915300" y="358758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6" name="Google Shape;316;p40"/>
          <p:cNvSpPr/>
          <p:nvPr/>
        </p:nvSpPr>
        <p:spPr>
          <a:xfrm>
            <a:off x="6547625" y="38733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0"/>
          <p:cNvSpPr/>
          <p:nvPr/>
        </p:nvSpPr>
        <p:spPr>
          <a:xfrm>
            <a:off x="568742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0"/>
          <p:cNvSpPr/>
          <p:nvPr/>
        </p:nvSpPr>
        <p:spPr>
          <a:xfrm>
            <a:off x="1780025" y="7985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47937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Congratulations!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5"/>
            <a:ext cx="54444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You’ve learned how to </a:t>
            </a:r>
            <a:r>
              <a:rPr b="1" lang="en"/>
              <a:t>code</a:t>
            </a:r>
            <a:r>
              <a:rPr lang="en"/>
              <a:t>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You’ve learned how to </a:t>
            </a:r>
            <a:r>
              <a:rPr b="1" lang="en"/>
              <a:t>organize projects</a:t>
            </a:r>
            <a:r>
              <a:rPr lang="en"/>
              <a:t>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You’ve learned how to </a:t>
            </a:r>
            <a:r>
              <a:rPr b="1" lang="en"/>
              <a:t>test and deploy</a:t>
            </a:r>
            <a:r>
              <a:rPr lang="en"/>
              <a:t>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Now it’s time to </a:t>
            </a:r>
            <a:r>
              <a:rPr b="1" lang="en"/>
              <a:t>put everything into action</a:t>
            </a:r>
            <a:r>
              <a:rPr lang="en"/>
              <a:t>!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✅ Let’s build your first full project!</a:t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Create your own small system using Python.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Apply: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Coding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Testing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Project structure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Deployment (optional but awesome)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✅ Think of it as your first real portfolio project!</a:t>
            </a:r>
            <a:endParaRPr sz="1600"/>
          </a:p>
        </p:txBody>
      </p:sp>
      <p:sp>
        <p:nvSpPr>
          <p:cNvPr id="250" name="Google Shape;250;p3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Final Challenge?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idx="3" type="subTitle"/>
          </p:nvPr>
        </p:nvSpPr>
        <p:spPr>
          <a:xfrm>
            <a:off x="713241" y="14424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Create a </a:t>
            </a:r>
            <a:r>
              <a:rPr b="1" lang="en" sz="1600"/>
              <a:t>complete system</a:t>
            </a:r>
            <a:r>
              <a:rPr lang="en" sz="1600"/>
              <a:t> (not just a single script).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Organize </a:t>
            </a:r>
            <a:r>
              <a:rPr lang="en" sz="1600"/>
              <a:t>your code (folders, virtual environment, README).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Include at least one </a:t>
            </a:r>
            <a:r>
              <a:rPr b="1" lang="en" sz="1600"/>
              <a:t>test </a:t>
            </a:r>
            <a:r>
              <a:rPr lang="en" sz="1600"/>
              <a:t>(using unittest or pytest).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(Optional but encouraged) Package or </a:t>
            </a:r>
            <a:r>
              <a:rPr b="1" lang="en" sz="1600"/>
              <a:t>deploy </a:t>
            </a:r>
            <a:r>
              <a:rPr lang="en" sz="1600"/>
              <a:t>your project!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✅ </a:t>
            </a:r>
            <a:r>
              <a:rPr lang="en" sz="1600"/>
              <a:t>Focus on </a:t>
            </a:r>
            <a:r>
              <a:rPr b="1" lang="en" sz="1600"/>
              <a:t>finishing </a:t>
            </a:r>
            <a:r>
              <a:rPr lang="en" sz="1600"/>
              <a:t>— perfection is not required!</a:t>
            </a:r>
            <a:endParaRPr sz="1600"/>
          </a:p>
        </p:txBody>
      </p:sp>
      <p:sp>
        <p:nvSpPr>
          <p:cNvPr id="258" name="Google Shape;258;p33"/>
          <p:cNvSpPr txBox="1"/>
          <p:nvPr>
            <p:ph idx="4" type="title"/>
          </p:nvPr>
        </p:nvSpPr>
        <p:spPr>
          <a:xfrm>
            <a:off x="4084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for the Final Project</a:t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idx="3" type="subTitle"/>
          </p:nvPr>
        </p:nvSpPr>
        <p:spPr>
          <a:xfrm>
            <a:off x="713241" y="14424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Website Monitoring System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 app that verifies the status (online or offline) of a set of websites and generates status history.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Uses requests, file handling and simple automation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Simple Chatbot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Answer frequently asked questions simulating an automatic support chat (no AI, just simple conditional structure)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Uses Flow control, modules, input/output and OOP</a:t>
            </a:r>
            <a:endParaRPr sz="1600"/>
          </a:p>
        </p:txBody>
      </p:sp>
      <p:sp>
        <p:nvSpPr>
          <p:cNvPr id="266" name="Google Shape;266;p3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Ideas</a:t>
            </a: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idx="3" type="subTitle"/>
          </p:nvPr>
        </p:nvSpPr>
        <p:spPr>
          <a:xfrm>
            <a:off x="713241" y="14424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Weather Forecast App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Build an app that retrieves weather forecast for specific cities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Uses APIs, JSON manipulation and modules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Task Management with User login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To-Do List with basic authentication, where each user can manage their tasks separately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Uses OOP, SQLite, error handling</a:t>
            </a:r>
            <a:endParaRPr sz="1600"/>
          </a:p>
        </p:txBody>
      </p:sp>
      <p:sp>
        <p:nvSpPr>
          <p:cNvPr id="274" name="Google Shape;274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Ideas</a:t>
            </a:r>
            <a:endParaRPr/>
          </a:p>
        </p:txBody>
      </p:sp>
      <p:sp>
        <p:nvSpPr>
          <p:cNvPr id="275" name="Google Shape;275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/>
          <p:nvPr>
            <p:ph idx="3" type="subTitle"/>
          </p:nvPr>
        </p:nvSpPr>
        <p:spPr>
          <a:xfrm>
            <a:off x="713241" y="14424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Data Analysis System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tool that imports data from a file and generates statistics (maybe graphs and charts)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Uses file handling, may need to learn some extra libraries (Pandas, Numpy and Matplotlib)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Store API</a:t>
            </a:r>
            <a:endParaRPr b="1"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Simulate a product info API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Us</a:t>
            </a:r>
            <a:r>
              <a:rPr lang="en" sz="1600"/>
              <a:t>es OOP, SQLite, error handling, APIs, may need to learn a web development framework (recommended FastAPI or Flask)</a:t>
            </a:r>
            <a:endParaRPr sz="1600"/>
          </a:p>
        </p:txBody>
      </p:sp>
      <p:sp>
        <p:nvSpPr>
          <p:cNvPr id="282" name="Google Shape;282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Ideas</a:t>
            </a: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>
            <p:ph idx="3" type="subTitle"/>
          </p:nvPr>
        </p:nvSpPr>
        <p:spPr>
          <a:xfrm>
            <a:off x="713241" y="14424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GitHub repository link with: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Well-organized code (folders, virtual environment, etc.)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README.md explaining your project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At least one test file</a:t>
            </a:r>
            <a:endParaRPr sz="1600"/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(Optional) Executable file or deployment link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✅ This becomes part of your official portfolio!</a:t>
            </a:r>
            <a:endParaRPr sz="1600"/>
          </a:p>
        </p:txBody>
      </p:sp>
      <p:sp>
        <p:nvSpPr>
          <p:cNvPr id="290" name="Google Shape;290;p37"/>
          <p:cNvSpPr txBox="1"/>
          <p:nvPr>
            <p:ph idx="4" type="title"/>
          </p:nvPr>
        </p:nvSpPr>
        <p:spPr>
          <a:xfrm>
            <a:off x="6370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Deliverables</a:t>
            </a: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/>
          <p:nvPr>
            <p:ph idx="3" type="subTitle"/>
          </p:nvPr>
        </p:nvSpPr>
        <p:spPr>
          <a:xfrm>
            <a:off x="713241" y="14424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Keep it simple.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Finish something — even if small!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Focus on clarity, structure, and testing.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Practice talking about your project (for interviews).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✅ "Done and clean" is better than "big and messy."</a:t>
            </a:r>
            <a:endParaRPr sz="1600"/>
          </a:p>
        </p:txBody>
      </p:sp>
      <p:sp>
        <p:nvSpPr>
          <p:cNvPr id="298" name="Google Shape;298;p38"/>
          <p:cNvSpPr txBox="1"/>
          <p:nvPr>
            <p:ph idx="4" type="title"/>
          </p:nvPr>
        </p:nvSpPr>
        <p:spPr>
          <a:xfrm>
            <a:off x="6370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Reminders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