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PT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d975eab4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4d975eab4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d975eab4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4d975eab4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d975eab4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d975eab4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4d975eab4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4d975eab4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d975eab4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d975eab4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d975eab4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4d975eab4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d93a6cb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d93a6cb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d93a6cb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d93a6cb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975eab4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975eab4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d975eab4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d975eab4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d975eab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d975eab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93a6cb8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93a6cb8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d975eab4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d975eab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y-vercel-app.vercel.app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50829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Deploying your Python Apps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and Web deployments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When to Use Vercel</a:t>
            </a:r>
            <a:endParaRPr/>
          </a:p>
        </p:txBody>
      </p:sp>
      <p:sp>
        <p:nvSpPr>
          <p:cNvPr id="308" name="Google Shape;308;p39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have a Python web app (using FastAPI, Flask, etc.).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want free hosting for small/medium projects.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want automatic deployment from GitHub.</a:t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0" name="Google Shape;310;p39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1" name="Google Shape;311;p39" title="image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174" y="3253399"/>
            <a:ext cx="2974649" cy="14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Vercel account (free)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GitHub account (free)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 web framework (we'll use FastAPI in the example)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vercel.json configuration file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7" name="Google Shape;317;p40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Requirements</a:t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idx="3" type="subTitle"/>
          </p:nvPr>
        </p:nvSpPr>
        <p:spPr>
          <a:xfrm>
            <a:off x="713250" y="1137625"/>
            <a:ext cx="66255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Example app (api.py):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Add to requirements.txt: 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fastapi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uvicorn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25" name="Google Shape;325;p41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intro to FastAPI</a:t>
            </a:r>
            <a:endParaRPr/>
          </a:p>
        </p:txBody>
      </p:sp>
      <p:sp>
        <p:nvSpPr>
          <p:cNvPr id="326" name="Google Shape;326;p41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1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25" y="1584775"/>
            <a:ext cx="43338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>
            <p:ph idx="3" type="subTitle"/>
          </p:nvPr>
        </p:nvSpPr>
        <p:spPr>
          <a:xfrm>
            <a:off x="713250" y="1137625"/>
            <a:ext cx="66255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Create a vercel.json file: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600"/>
              <a:t>{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600"/>
              <a:t>  "builds": [{ "src": "api.py", "use": "@vercel/python" }],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"routes": [{ "src": "/(.*)", "dest": "api.py" }]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}</a:t>
            </a:r>
            <a:endParaRPr sz="1600"/>
          </a:p>
        </p:txBody>
      </p:sp>
      <p:sp>
        <p:nvSpPr>
          <p:cNvPr id="334" name="Google Shape;334;p4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by step deploy</a:t>
            </a:r>
            <a:endParaRPr/>
          </a:p>
        </p:txBody>
      </p:sp>
      <p:sp>
        <p:nvSpPr>
          <p:cNvPr id="335" name="Google Shape;335;p4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idx="3" type="subTitle"/>
          </p:nvPr>
        </p:nvSpPr>
        <p:spPr>
          <a:xfrm>
            <a:off x="713250" y="1137625"/>
            <a:ext cx="89613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b="1" lang="en" sz="1600"/>
              <a:t>Push your code to Github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b="1" lang="en" sz="1600"/>
              <a:t>Go to vercel.com.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b="1" lang="en" sz="1600"/>
              <a:t>Create a new project ➔ Import from GitHub.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b="1" lang="en" sz="1600"/>
              <a:t>Click Deploy.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/my-vercel-app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├── api.py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├── requirements.txt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└── vercel.json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The URL will be like: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https://my-vercel-app.vercel.app</a:t>
            </a:r>
            <a:r>
              <a:rPr lang="en" sz="1600"/>
              <a:t> (can customize domain later)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Add to requirements.txt: 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fastapi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uvicorn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42" name="Google Shape;342;p4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by step deploy</a:t>
            </a: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idx="3" type="subTitle"/>
          </p:nvPr>
        </p:nvSpPr>
        <p:spPr>
          <a:xfrm>
            <a:off x="713250" y="1137625"/>
            <a:ext cx="7149900" cy="14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Use local deployment with PyInstaller for simple scripts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Use web deployment with Vercel (or other hosting platforms) for APIs or websites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Add to requirements.txt: 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fastapi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uvicorn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50" name="Google Shape;350;p4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351" name="Google Shape;351;p4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Deployment?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Deploying is m</a:t>
            </a:r>
            <a:r>
              <a:rPr b="1" lang="en"/>
              <a:t>aking your app available for others to use.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common types: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Local Deployment: Create an executable (.exe, .app)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Web Deployment: Make it live on the internet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Why PyInstaller?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 tool that turns your Python app into an executable.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No need for users to install Python!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Works on Windows, macOS, and Linux.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Perfect for desktop apps and scripts.</a:t>
            </a:r>
            <a:endParaRPr sz="1600"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deployment =&gt; Pyinstaller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pip install pyinstaller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✅ </a:t>
            </a:r>
            <a:r>
              <a:rPr lang="en" sz="1600"/>
              <a:t>Tip: Always activate your virtual environment first!</a:t>
            </a:r>
            <a:endParaRPr sz="1600"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Install PyInstaller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600"/>
              <a:t>Go to your project folder.</a:t>
            </a:r>
            <a:br>
              <a:rPr lang="en" sz="1600"/>
            </a:b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600"/>
              <a:t>Run this command: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pyinstaller your_script.py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It will create: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/dist/your_script/your_script.exe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/build/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Other temporary files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66" name="Google Shape;266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PyInstaller (Basic)</a:t>
            </a: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Common options: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--onefile: Make a single .exe file.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--noconsole: Hide the terminal (for GUI apps).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pyinstaller --onefile --noconsole your_script.py</a:t>
            </a:r>
            <a:endParaRPr sz="1600"/>
          </a:p>
        </p:txBody>
      </p:sp>
      <p:sp>
        <p:nvSpPr>
          <p:cNvPr id="274" name="Google Shape;274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the Build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Command to package: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pyinstalller --onefile greet.py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You get a standalone </a:t>
            </a:r>
            <a:r>
              <a:rPr b="1" lang="en" sz="1600"/>
              <a:t>greet.exe</a:t>
            </a:r>
            <a:r>
              <a:rPr lang="en" sz="1600"/>
              <a:t>!</a:t>
            </a:r>
            <a:endParaRPr sz="1600"/>
          </a:p>
        </p:txBody>
      </p:sp>
      <p:sp>
        <p:nvSpPr>
          <p:cNvPr id="282" name="Google Shape;282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Packing a Simple App</a:t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950" y="2406988"/>
            <a:ext cx="44291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Large apps may create big .exe files.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Always test your executable on a clean machine (a machine without Python installed) if possible.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Windows Defender might warn — that's normal if unsigned.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1" name="Google Shape;291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Notes</a:t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Deploying Web Apps with Vercel</a:t>
            </a:r>
            <a:endParaRPr/>
          </a:p>
        </p:txBody>
      </p:sp>
      <p:sp>
        <p:nvSpPr>
          <p:cNvPr id="299" name="Google Shape;299;p38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Vercel?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 cloud platform that hosts web apps.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Easy, fast, and beginner-friendly.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Great for deploying small APIs or websites.</a:t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1" name="Google Shape;301;p38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2" name="Google Shape;302;p38" title="image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99" y="3513249"/>
            <a:ext cx="2974649" cy="14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