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oppins"/>
      <p:regular r:id="rId19"/>
      <p:bold r:id="rId20"/>
      <p:italic r:id="rId21"/>
      <p:boldItalic r:id="rId22"/>
    </p:embeddedFont>
    <p:embeddedFont>
      <p:font typeface="Bebas Neue"/>
      <p:regular r:id="rId23"/>
    </p:embeddedFont>
    <p:embeddedFont>
      <p:font typeface="Poppins SemiBold"/>
      <p:regular r:id="rId24"/>
      <p:bold r:id="rId25"/>
      <p:italic r:id="rId26"/>
      <p:boldItalic r:id="rId27"/>
    </p:embeddedFont>
    <p:embeddedFont>
      <p:font typeface="PT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2EF66E-F881-4FA8-B293-39B0B7D19787}">
  <a:tblStyle styleId="{AB2EF66E-F881-4FA8-B293-39B0B7D197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oppins-bold.fntdata"/><Relationship Id="rId22" Type="http://schemas.openxmlformats.org/officeDocument/2006/relationships/font" Target="fonts/Poppins-boldItalic.fntdata"/><Relationship Id="rId21" Type="http://schemas.openxmlformats.org/officeDocument/2006/relationships/font" Target="fonts/Poppins-italic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BebasNeu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8" Type="http://schemas.openxmlformats.org/officeDocument/2006/relationships/font" Target="fonts/PTSans-regular.fntdata"/><Relationship Id="rId27" Type="http://schemas.openxmlformats.org/officeDocument/2006/relationships/font" Target="fonts/Poppi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-boldItalic.fntdata"/><Relationship Id="rId30" Type="http://schemas.openxmlformats.org/officeDocument/2006/relationships/font" Target="fonts/PT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oppins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2d4e97ef00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2d4e97ef00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4d975ea5d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4d975ea5d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4d975ea5d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4d975ea5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4d975ea5d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4d975ea5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4d93a6cb8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4d93a6cb8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2da052de2e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2da052de2e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4d93a6cb8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4d93a6cb8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4d93a6cb8c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4d93a6cb8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4d93a6cb8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4d93a6cb8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4a8c9a0d3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4a8c9a0d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4d93a6cb8c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4d93a6cb8c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4d93a6cb8c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4d93a6cb8c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4d93a6cb8c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4d93a6cb8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26475" y="1039950"/>
            <a:ext cx="46491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7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hasCustomPrompt="1" type="title"/>
          </p:nvPr>
        </p:nvSpPr>
        <p:spPr>
          <a:xfrm>
            <a:off x="3321475" y="1384463"/>
            <a:ext cx="5109300" cy="156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0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3321475" y="3187388"/>
            <a:ext cx="5109300" cy="3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11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1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/>
          <p:nvPr/>
        </p:nvSpPr>
        <p:spPr>
          <a:xfrm>
            <a:off x="6268075" y="42199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1"/>
          <p:cNvSpPr/>
          <p:nvPr/>
        </p:nvSpPr>
        <p:spPr>
          <a:xfrm>
            <a:off x="5130775" y="455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0025" scaled="0"/>
        </a:gra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1772463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0" name="Google Shape;70;p13"/>
          <p:cNvSpPr txBox="1"/>
          <p:nvPr>
            <p:ph idx="1" type="subTitle"/>
          </p:nvPr>
        </p:nvSpPr>
        <p:spPr>
          <a:xfrm>
            <a:off x="1772463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2" type="title"/>
          </p:nvPr>
        </p:nvSpPr>
        <p:spPr>
          <a:xfrm>
            <a:off x="5474937" y="165472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2" name="Google Shape;72;p13"/>
          <p:cNvSpPr txBox="1"/>
          <p:nvPr>
            <p:ph idx="3" type="subTitle"/>
          </p:nvPr>
        </p:nvSpPr>
        <p:spPr>
          <a:xfrm>
            <a:off x="5474937" y="201299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hasCustomPrompt="1" idx="4" type="title"/>
          </p:nvPr>
        </p:nvSpPr>
        <p:spPr>
          <a:xfrm>
            <a:off x="1030563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5" type="title"/>
          </p:nvPr>
        </p:nvSpPr>
        <p:spPr>
          <a:xfrm>
            <a:off x="4733038" y="165472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6" name="Google Shape;76;p13"/>
          <p:cNvSpPr txBox="1"/>
          <p:nvPr>
            <p:ph idx="7" type="title"/>
          </p:nvPr>
        </p:nvSpPr>
        <p:spPr>
          <a:xfrm>
            <a:off x="1772463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7" name="Google Shape;77;p13"/>
          <p:cNvSpPr txBox="1"/>
          <p:nvPr>
            <p:ph idx="8" type="subTitle"/>
          </p:nvPr>
        </p:nvSpPr>
        <p:spPr>
          <a:xfrm>
            <a:off x="1772463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9" type="title"/>
          </p:nvPr>
        </p:nvSpPr>
        <p:spPr>
          <a:xfrm>
            <a:off x="5474937" y="3061675"/>
            <a:ext cx="26385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9" name="Google Shape;79;p13"/>
          <p:cNvSpPr txBox="1"/>
          <p:nvPr>
            <p:ph idx="13" type="subTitle"/>
          </p:nvPr>
        </p:nvSpPr>
        <p:spPr>
          <a:xfrm>
            <a:off x="5474937" y="3419940"/>
            <a:ext cx="2638500" cy="52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hasCustomPrompt="1" idx="14" type="title"/>
          </p:nvPr>
        </p:nvSpPr>
        <p:spPr>
          <a:xfrm>
            <a:off x="1030563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/>
          <p:nvPr>
            <p:ph hasCustomPrompt="1" idx="15" type="title"/>
          </p:nvPr>
        </p:nvSpPr>
        <p:spPr>
          <a:xfrm>
            <a:off x="4733038" y="3061675"/>
            <a:ext cx="665700" cy="3570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713225" y="1584850"/>
            <a:ext cx="4338600" cy="93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713225" y="2922025"/>
            <a:ext cx="4338600" cy="6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/>
          <p:nvPr/>
        </p:nvSpPr>
        <p:spPr>
          <a:xfrm>
            <a:off x="-3706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4"/>
          <p:cNvSpPr/>
          <p:nvPr/>
        </p:nvSpPr>
        <p:spPr>
          <a:xfrm>
            <a:off x="7406975" y="-9512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title"/>
          </p:nvPr>
        </p:nvSpPr>
        <p:spPr>
          <a:xfrm>
            <a:off x="969750" y="3381325"/>
            <a:ext cx="33456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969750" y="1405475"/>
            <a:ext cx="7204500" cy="151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3" name="Google Shape;93;p15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5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713225" y="1376788"/>
            <a:ext cx="2865300" cy="87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713225" y="275330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6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6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6"/>
          <p:cNvSpPr/>
          <p:nvPr/>
        </p:nvSpPr>
        <p:spPr>
          <a:xfrm>
            <a:off x="7093500" y="-80590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8176100" y="229275"/>
            <a:ext cx="637500" cy="6375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4608363" y="1706900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4608363" y="2692650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7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-994650" y="-68350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7603575" y="3720950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/>
          <p:nvPr/>
        </p:nvSpPr>
        <p:spPr>
          <a:xfrm>
            <a:off x="6743375" y="42722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1015650" y="3490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949025" y="1572175"/>
            <a:ext cx="28653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" type="subTitle"/>
          </p:nvPr>
        </p:nvSpPr>
        <p:spPr>
          <a:xfrm>
            <a:off x="1949025" y="2557925"/>
            <a:ext cx="2865300" cy="10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7132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2" type="title"/>
          </p:nvPr>
        </p:nvSpPr>
        <p:spPr>
          <a:xfrm>
            <a:off x="4911425" y="1456500"/>
            <a:ext cx="3519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subTitle"/>
          </p:nvPr>
        </p:nvSpPr>
        <p:spPr>
          <a:xfrm>
            <a:off x="49114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4" name="Google Shape;124;p19"/>
          <p:cNvSpPr txBox="1"/>
          <p:nvPr>
            <p:ph idx="3" type="subTitle"/>
          </p:nvPr>
        </p:nvSpPr>
        <p:spPr>
          <a:xfrm>
            <a:off x="713225" y="1965600"/>
            <a:ext cx="3519300" cy="229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25" name="Google Shape;125;p1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6" name="Google Shape;126;p1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4572000" y="135507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2" type="title"/>
          </p:nvPr>
        </p:nvSpPr>
        <p:spPr>
          <a:xfrm>
            <a:off x="4572000" y="2836825"/>
            <a:ext cx="2547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1" type="subTitle"/>
          </p:nvPr>
        </p:nvSpPr>
        <p:spPr>
          <a:xfrm>
            <a:off x="4572000" y="319352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3" name="Google Shape;133;p20"/>
          <p:cNvSpPr txBox="1"/>
          <p:nvPr>
            <p:ph idx="3" type="subTitle"/>
          </p:nvPr>
        </p:nvSpPr>
        <p:spPr>
          <a:xfrm>
            <a:off x="4572000" y="1711775"/>
            <a:ext cx="2547300" cy="5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134" name="Google Shape;134;p20"/>
          <p:cNvSpPr txBox="1"/>
          <p:nvPr>
            <p:ph idx="4" type="title"/>
          </p:nvPr>
        </p:nvSpPr>
        <p:spPr>
          <a:xfrm>
            <a:off x="4572000" y="539500"/>
            <a:ext cx="3858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35" name="Google Shape;135;p20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012" scaled="0"/>
        </a:gra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713225" y="2221675"/>
            <a:ext cx="4387800" cy="67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713225" y="982925"/>
            <a:ext cx="1126200" cy="88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713225" y="2899550"/>
            <a:ext cx="2369400" cy="58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1765025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39" name="Google Shape;139;p21"/>
          <p:cNvSpPr txBox="1"/>
          <p:nvPr>
            <p:ph idx="1" type="subTitle"/>
          </p:nvPr>
        </p:nvSpPr>
        <p:spPr>
          <a:xfrm>
            <a:off x="1765025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1"/>
          <p:cNvSpPr txBox="1"/>
          <p:nvPr>
            <p:ph idx="2" type="title"/>
          </p:nvPr>
        </p:nvSpPr>
        <p:spPr>
          <a:xfrm>
            <a:off x="3901039" y="3122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1" name="Google Shape;141;p21"/>
          <p:cNvSpPr txBox="1"/>
          <p:nvPr>
            <p:ph idx="3" type="subTitle"/>
          </p:nvPr>
        </p:nvSpPr>
        <p:spPr>
          <a:xfrm>
            <a:off x="3901044" y="3479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4" type="title"/>
          </p:nvPr>
        </p:nvSpPr>
        <p:spPr>
          <a:xfrm>
            <a:off x="6037014" y="1571750"/>
            <a:ext cx="23937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3" name="Google Shape;143;p21"/>
          <p:cNvSpPr txBox="1"/>
          <p:nvPr>
            <p:ph idx="5" type="subTitle"/>
          </p:nvPr>
        </p:nvSpPr>
        <p:spPr>
          <a:xfrm>
            <a:off x="6037024" y="1928450"/>
            <a:ext cx="2393700" cy="80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1"/>
          <p:cNvSpPr txBox="1"/>
          <p:nvPr>
            <p:ph idx="6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5" name="Google Shape;145;p21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6981300" y="465472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8430775" y="41364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2145808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2145808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2" type="title"/>
          </p:nvPr>
        </p:nvSpPr>
        <p:spPr>
          <a:xfrm>
            <a:off x="5910993" y="16352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3" name="Google Shape;153;p22"/>
          <p:cNvSpPr txBox="1"/>
          <p:nvPr>
            <p:ph idx="3" type="subTitle"/>
          </p:nvPr>
        </p:nvSpPr>
        <p:spPr>
          <a:xfrm>
            <a:off x="5910986" y="19919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2"/>
          <p:cNvSpPr txBox="1"/>
          <p:nvPr>
            <p:ph idx="4" type="title"/>
          </p:nvPr>
        </p:nvSpPr>
        <p:spPr>
          <a:xfrm>
            <a:off x="2145808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5" name="Google Shape;155;p22"/>
          <p:cNvSpPr txBox="1"/>
          <p:nvPr>
            <p:ph idx="5" type="subTitle"/>
          </p:nvPr>
        </p:nvSpPr>
        <p:spPr>
          <a:xfrm>
            <a:off x="2145808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6" type="title"/>
          </p:nvPr>
        </p:nvSpPr>
        <p:spPr>
          <a:xfrm>
            <a:off x="5910993" y="3068675"/>
            <a:ext cx="21390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7" name="Google Shape;157;p22"/>
          <p:cNvSpPr txBox="1"/>
          <p:nvPr>
            <p:ph idx="7" type="subTitle"/>
          </p:nvPr>
        </p:nvSpPr>
        <p:spPr>
          <a:xfrm>
            <a:off x="5910986" y="3425375"/>
            <a:ext cx="2139000" cy="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 txBox="1"/>
          <p:nvPr>
            <p:ph idx="8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9" name="Google Shape;159;p22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2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6634050" y="46085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2138151" y="1291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4" name="Google Shape;164;p23"/>
          <p:cNvSpPr txBox="1"/>
          <p:nvPr>
            <p:ph idx="1" type="subTitle"/>
          </p:nvPr>
        </p:nvSpPr>
        <p:spPr>
          <a:xfrm>
            <a:off x="2138163" y="1647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2" type="title"/>
          </p:nvPr>
        </p:nvSpPr>
        <p:spPr>
          <a:xfrm>
            <a:off x="5903326" y="1291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6" name="Google Shape;166;p23"/>
          <p:cNvSpPr txBox="1"/>
          <p:nvPr>
            <p:ph idx="3" type="subTitle"/>
          </p:nvPr>
        </p:nvSpPr>
        <p:spPr>
          <a:xfrm>
            <a:off x="5903338" y="1647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4" type="title"/>
          </p:nvPr>
        </p:nvSpPr>
        <p:spPr>
          <a:xfrm>
            <a:off x="2138151" y="2419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8" name="Google Shape;168;p23"/>
          <p:cNvSpPr txBox="1"/>
          <p:nvPr>
            <p:ph idx="5" type="subTitle"/>
          </p:nvPr>
        </p:nvSpPr>
        <p:spPr>
          <a:xfrm>
            <a:off x="2138163" y="2775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6" type="title"/>
          </p:nvPr>
        </p:nvSpPr>
        <p:spPr>
          <a:xfrm>
            <a:off x="5903326" y="2419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23"/>
          <p:cNvSpPr txBox="1"/>
          <p:nvPr>
            <p:ph idx="7" type="subTitle"/>
          </p:nvPr>
        </p:nvSpPr>
        <p:spPr>
          <a:xfrm>
            <a:off x="5903338" y="2775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8" type="title"/>
          </p:nvPr>
        </p:nvSpPr>
        <p:spPr>
          <a:xfrm>
            <a:off x="2138151" y="3547150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" name="Google Shape;172;p23"/>
          <p:cNvSpPr txBox="1"/>
          <p:nvPr>
            <p:ph idx="9" type="subTitle"/>
          </p:nvPr>
        </p:nvSpPr>
        <p:spPr>
          <a:xfrm>
            <a:off x="2138163" y="3903850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3"/>
          <p:cNvSpPr txBox="1"/>
          <p:nvPr>
            <p:ph idx="13" type="title"/>
          </p:nvPr>
        </p:nvSpPr>
        <p:spPr>
          <a:xfrm>
            <a:off x="5903326" y="3547138"/>
            <a:ext cx="21543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4" name="Google Shape;174;p23"/>
          <p:cNvSpPr txBox="1"/>
          <p:nvPr>
            <p:ph idx="14" type="subTitle"/>
          </p:nvPr>
        </p:nvSpPr>
        <p:spPr>
          <a:xfrm>
            <a:off x="5903338" y="3903838"/>
            <a:ext cx="21543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 txBox="1"/>
          <p:nvPr>
            <p:ph idx="15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6" name="Google Shape;176;p23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>
            <p:ph hasCustomPrompt="1" type="title"/>
          </p:nvPr>
        </p:nvSpPr>
        <p:spPr>
          <a:xfrm>
            <a:off x="941825" y="10413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24"/>
          <p:cNvSpPr txBox="1"/>
          <p:nvPr>
            <p:ph idx="1" type="subTitle"/>
          </p:nvPr>
        </p:nvSpPr>
        <p:spPr>
          <a:xfrm>
            <a:off x="941825" y="19714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hasCustomPrompt="1" idx="2" type="title"/>
          </p:nvPr>
        </p:nvSpPr>
        <p:spPr>
          <a:xfrm>
            <a:off x="941825" y="2788450"/>
            <a:ext cx="3723600" cy="6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1" name="Google Shape;181;p24"/>
          <p:cNvSpPr txBox="1"/>
          <p:nvPr>
            <p:ph idx="3" type="subTitle"/>
          </p:nvPr>
        </p:nvSpPr>
        <p:spPr>
          <a:xfrm>
            <a:off x="941825" y="3718550"/>
            <a:ext cx="3723600" cy="3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82" name="Google Shape;182;p2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-1335175" y="41784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5725350" y="-95150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hasCustomPrompt="1" type="title"/>
          </p:nvPr>
        </p:nvSpPr>
        <p:spPr>
          <a:xfrm>
            <a:off x="23233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25"/>
          <p:cNvSpPr txBox="1"/>
          <p:nvPr>
            <p:ph idx="2" type="title"/>
          </p:nvPr>
        </p:nvSpPr>
        <p:spPr>
          <a:xfrm>
            <a:off x="23233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23233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3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1" name="Google Shape;191;p25"/>
          <p:cNvSpPr txBox="1"/>
          <p:nvPr>
            <p:ph hasCustomPrompt="1" idx="4" type="title"/>
          </p:nvPr>
        </p:nvSpPr>
        <p:spPr>
          <a:xfrm>
            <a:off x="6250644" y="1200050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2" name="Google Shape;192;p25"/>
          <p:cNvSpPr txBox="1"/>
          <p:nvPr>
            <p:ph idx="5" type="title"/>
          </p:nvPr>
        </p:nvSpPr>
        <p:spPr>
          <a:xfrm>
            <a:off x="6250644" y="1830650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3" name="Google Shape;193;p25"/>
          <p:cNvSpPr txBox="1"/>
          <p:nvPr>
            <p:ph idx="6" type="subTitle"/>
          </p:nvPr>
        </p:nvSpPr>
        <p:spPr>
          <a:xfrm>
            <a:off x="6250644" y="2187350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5"/>
          <p:cNvSpPr txBox="1"/>
          <p:nvPr>
            <p:ph hasCustomPrompt="1" idx="7" type="title"/>
          </p:nvPr>
        </p:nvSpPr>
        <p:spPr>
          <a:xfrm>
            <a:off x="23233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25"/>
          <p:cNvSpPr txBox="1"/>
          <p:nvPr>
            <p:ph idx="8" type="title"/>
          </p:nvPr>
        </p:nvSpPr>
        <p:spPr>
          <a:xfrm>
            <a:off x="23233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6" name="Google Shape;196;p25"/>
          <p:cNvSpPr txBox="1"/>
          <p:nvPr>
            <p:ph idx="9" type="subTitle"/>
          </p:nvPr>
        </p:nvSpPr>
        <p:spPr>
          <a:xfrm>
            <a:off x="23233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5"/>
          <p:cNvSpPr txBox="1"/>
          <p:nvPr>
            <p:ph hasCustomPrompt="1" idx="13" type="title"/>
          </p:nvPr>
        </p:nvSpPr>
        <p:spPr>
          <a:xfrm>
            <a:off x="6250644" y="2956325"/>
            <a:ext cx="10146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8" name="Google Shape;198;p25"/>
          <p:cNvSpPr txBox="1"/>
          <p:nvPr>
            <p:ph idx="14" type="title"/>
          </p:nvPr>
        </p:nvSpPr>
        <p:spPr>
          <a:xfrm>
            <a:off x="6250644" y="3586925"/>
            <a:ext cx="21801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" name="Google Shape;199;p25"/>
          <p:cNvSpPr txBox="1"/>
          <p:nvPr>
            <p:ph idx="15" type="subTitle"/>
          </p:nvPr>
        </p:nvSpPr>
        <p:spPr>
          <a:xfrm>
            <a:off x="6250644" y="3943625"/>
            <a:ext cx="2180100" cy="54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2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3" name="Google Shape;203;p26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>
            <p:ph type="title"/>
          </p:nvPr>
        </p:nvSpPr>
        <p:spPr>
          <a:xfrm>
            <a:off x="713225" y="539500"/>
            <a:ext cx="40575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6" name="Google Shape;206;p27"/>
          <p:cNvSpPr txBox="1"/>
          <p:nvPr>
            <p:ph idx="1" type="subTitle"/>
          </p:nvPr>
        </p:nvSpPr>
        <p:spPr>
          <a:xfrm>
            <a:off x="713225" y="1863269"/>
            <a:ext cx="4057500" cy="116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7"/>
          <p:cNvSpPr txBox="1"/>
          <p:nvPr/>
        </p:nvSpPr>
        <p:spPr>
          <a:xfrm>
            <a:off x="713225" y="3679100"/>
            <a:ext cx="40575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1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rPr>
              <a:t>and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7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7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7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540070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8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8"/>
          <p:cNvSpPr/>
          <p:nvPr/>
        </p:nvSpPr>
        <p:spPr>
          <a:xfrm>
            <a:off x="-542100" y="43634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8"/>
          <p:cNvSpPr/>
          <p:nvPr/>
        </p:nvSpPr>
        <p:spPr>
          <a:xfrm>
            <a:off x="8430775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8"/>
          <p:cNvSpPr/>
          <p:nvPr/>
        </p:nvSpPr>
        <p:spPr>
          <a:xfrm>
            <a:off x="713225" y="47902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/>
          <p:nvPr/>
        </p:nvSpPr>
        <p:spPr>
          <a:xfrm rot="10800000">
            <a:off x="7527900" y="0"/>
            <a:ext cx="1616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/>
          <p:nvPr/>
        </p:nvSpPr>
        <p:spPr>
          <a:xfrm>
            <a:off x="-561150" y="-8181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9"/>
          <p:cNvSpPr/>
          <p:nvPr/>
        </p:nvSpPr>
        <p:spPr>
          <a:xfrm>
            <a:off x="8239950" y="423727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/>
          <p:nvPr/>
        </p:nvSpPr>
        <p:spPr>
          <a:xfrm>
            <a:off x="713225" y="-3914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25" y="3093025"/>
            <a:ext cx="38589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13225" y="1240175"/>
            <a:ext cx="3858900" cy="13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/>
          <p:nvPr/>
        </p:nvSpPr>
        <p:spPr>
          <a:xfrm flipH="1" rot="10800000">
            <a:off x="0" y="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314375" y="4417950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-777450" y="4417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054600" y="-109542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044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1267638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title"/>
          </p:nvPr>
        </p:nvSpPr>
        <p:spPr>
          <a:xfrm>
            <a:off x="4933895" y="2711350"/>
            <a:ext cx="2942400" cy="35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 sz="23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933895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1267638" y="3068050"/>
            <a:ext cx="29424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3" name="Google Shape;33;p5"/>
          <p:cNvSpPr/>
          <p:nvPr/>
        </p:nvSpPr>
        <p:spPr>
          <a:xfrm>
            <a:off x="0" y="4822200"/>
            <a:ext cx="28575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 flipH="1">
            <a:off x="753090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-777475" y="4424625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372600" y="2233671"/>
            <a:ext cx="41046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-777475" y="-95120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-308275" y="14260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8900732" scaled="0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3915300" y="1481575"/>
            <a:ext cx="4515600" cy="187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0" y="4822125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 rot="10800000">
            <a:off x="6286800" y="0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289325" y="-1046750"/>
            <a:ext cx="1490700" cy="1491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6200038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3338275" y="1415713"/>
            <a:ext cx="50925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3338275" y="2543688"/>
            <a:ext cx="5092500" cy="11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 flipH="1">
            <a:off x="6286800" y="4822125"/>
            <a:ext cx="28572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/>
          <p:nvPr/>
        </p:nvSpPr>
        <p:spPr>
          <a:xfrm flipH="1" rot="10800000">
            <a:off x="0" y="0"/>
            <a:ext cx="1613100" cy="321300"/>
          </a:xfrm>
          <a:prstGeom prst="round1Rect">
            <a:avLst>
              <a:gd fmla="val 50000" name="adj"/>
            </a:avLst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904525" y="1831800"/>
            <a:ext cx="4698300" cy="4698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2580750" y="3936625"/>
            <a:ext cx="2162700" cy="2162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-390175" y="1831800"/>
            <a:ext cx="856500" cy="856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713225" y="2508375"/>
            <a:ext cx="2260500" cy="18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Poppins SemiBold"/>
              <a:buNone/>
              <a:defRPr sz="30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/>
          <p:nvPr>
            <p:ph type="ctrTitle"/>
          </p:nvPr>
        </p:nvSpPr>
        <p:spPr>
          <a:xfrm>
            <a:off x="3926475" y="1039950"/>
            <a:ext cx="5082900" cy="195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Tests in Python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29" name="Google Shape;229;p30"/>
          <p:cNvSpPr txBox="1"/>
          <p:nvPr>
            <p:ph idx="1" type="subTitle"/>
          </p:nvPr>
        </p:nvSpPr>
        <p:spPr>
          <a:xfrm>
            <a:off x="3926475" y="3373050"/>
            <a:ext cx="2656200" cy="7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Making sure your code works</a:t>
            </a:r>
            <a:endParaRPr/>
          </a:p>
        </p:txBody>
      </p:sp>
      <p:cxnSp>
        <p:nvCxnSpPr>
          <p:cNvPr id="230" name="Google Shape;230;p30"/>
          <p:cNvCxnSpPr/>
          <p:nvPr/>
        </p:nvCxnSpPr>
        <p:spPr>
          <a:xfrm>
            <a:off x="3926475" y="3189225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30"/>
          <p:cNvSpPr/>
          <p:nvPr/>
        </p:nvSpPr>
        <p:spPr>
          <a:xfrm>
            <a:off x="7096000" y="3825650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7707775" y="3165300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0"/>
          <p:cNvSpPr/>
          <p:nvPr/>
        </p:nvSpPr>
        <p:spPr>
          <a:xfrm>
            <a:off x="8549975" y="2977775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964" r="8921" t="0"/>
          <a:stretch/>
        </p:blipFill>
        <p:spPr>
          <a:xfrm>
            <a:off x="-764525" y="966750"/>
            <a:ext cx="4338600" cy="3210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235" name="Google Shape;235;p30"/>
          <p:cNvSpPr/>
          <p:nvPr/>
        </p:nvSpPr>
        <p:spPr>
          <a:xfrm>
            <a:off x="-1081350" y="-635675"/>
            <a:ext cx="2162700" cy="21630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2361550" y="539500"/>
            <a:ext cx="637500" cy="6375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9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Save your test file (example: test_math.py).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Run in terminal from the project root: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pytest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✅ pytest automatically finds all files named test_*.py.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08" name="Google Shape;308;p39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Run pytest</a:t>
            </a:r>
            <a:endParaRPr/>
          </a:p>
        </p:txBody>
      </p:sp>
      <p:sp>
        <p:nvSpPr>
          <p:cNvPr id="309" name="Google Shape;309;p39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Cleaner test code.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Better error messages.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Easier to scale when the project grows.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Works nicely with plugins (e.g., coverage, mocking).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16" name="Google Shape;316;p40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pytest Advantages</a:t>
            </a:r>
            <a:endParaRPr/>
          </a:p>
        </p:txBody>
      </p:sp>
      <p:sp>
        <p:nvSpPr>
          <p:cNvPr id="317" name="Google Shape;317;p40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0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</a:t>
            </a:r>
            <a:endParaRPr/>
          </a:p>
        </p:txBody>
      </p:sp>
      <p:sp>
        <p:nvSpPr>
          <p:cNvPr id="324" name="Google Shape;324;p41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1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26" name="Google Shape;326;p41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{AB2EF66E-F881-4FA8-B293-39B0B7D19787}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unittest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pytest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Comes with Python?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Yes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Syntax difficulty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Medium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Very easy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Advanced features?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Medium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Popularity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(traditional)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Very high (Modern)</a:t>
                      </a:r>
                      <a:endParaRPr>
                        <a:solidFill>
                          <a:schemeClr val="dk2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Testing ensures your code actually works.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unittest: built-in, class-based style.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pytest: simpler, function-based style.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Always test your important logic!</a:t>
            </a:r>
            <a:endParaRPr sz="1600"/>
          </a:p>
        </p:txBody>
      </p:sp>
      <p:sp>
        <p:nvSpPr>
          <p:cNvPr id="332" name="Google Shape;332;p4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333" name="Google Shape;333;p4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4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lt1"/>
            </a:gs>
          </a:gsLst>
          <a:lin ang="10801400" scaled="0"/>
        </a:gra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/>
          <p:nvPr>
            <p:ph type="title"/>
          </p:nvPr>
        </p:nvSpPr>
        <p:spPr>
          <a:xfrm>
            <a:off x="3372600" y="838625"/>
            <a:ext cx="4104600" cy="89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Tests are needed</a:t>
            </a:r>
            <a:endParaRPr/>
          </a:p>
        </p:txBody>
      </p:sp>
      <p:sp>
        <p:nvSpPr>
          <p:cNvPr id="242" name="Google Shape;242;p31"/>
          <p:cNvSpPr txBox="1"/>
          <p:nvPr>
            <p:ph idx="1" type="subTitle"/>
          </p:nvPr>
        </p:nvSpPr>
        <p:spPr>
          <a:xfrm>
            <a:off x="3372600" y="2233675"/>
            <a:ext cx="5444400" cy="20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Why test?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Catch bugs early.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Save time and headaches.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Make code changes confidently.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✅ "If it's not tested, it doesn’t work."</a:t>
            </a:r>
            <a:endParaRPr/>
          </a:p>
        </p:txBody>
      </p:sp>
      <p:sp>
        <p:nvSpPr>
          <p:cNvPr id="243" name="Google Shape;243;p31"/>
          <p:cNvSpPr/>
          <p:nvPr/>
        </p:nvSpPr>
        <p:spPr>
          <a:xfrm>
            <a:off x="1822925" y="2136475"/>
            <a:ext cx="381000" cy="3810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4" name="Google Shape;244;p31"/>
          <p:cNvCxnSpPr/>
          <p:nvPr/>
        </p:nvCxnSpPr>
        <p:spPr>
          <a:xfrm>
            <a:off x="3372600" y="2025038"/>
            <a:ext cx="12723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unittest </a:t>
            </a:r>
            <a:r>
              <a:rPr lang="en" sz="1600"/>
              <a:t>(built-in)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Comes with Python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Slightly more formal, like Java or C# style tests.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pytest</a:t>
            </a:r>
            <a:r>
              <a:rPr lang="en" sz="1600"/>
              <a:t> (popular external library)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Simpler syntax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More powerful for bigger projects</a:t>
            </a:r>
            <a:endParaRPr sz="1600"/>
          </a:p>
        </p:txBody>
      </p:sp>
      <p:sp>
        <p:nvSpPr>
          <p:cNvPr id="250" name="Google Shape;250;p32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Main Ways to Test in Python</a:t>
            </a:r>
            <a:endParaRPr/>
          </a:p>
        </p:txBody>
      </p:sp>
      <p:sp>
        <p:nvSpPr>
          <p:cNvPr id="251" name="Google Shape;251;p32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2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Test Case: </a:t>
            </a:r>
            <a:r>
              <a:rPr lang="en" sz="1600"/>
              <a:t>A small test that checks one thing.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Assertion: </a:t>
            </a:r>
            <a:r>
              <a:rPr lang="en" sz="1600"/>
              <a:t>A statement that must be true.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Test Runner: </a:t>
            </a:r>
            <a:r>
              <a:rPr lang="en" sz="1600"/>
              <a:t>A tool that finds and runs tests.</a:t>
            </a:r>
            <a:endParaRPr sz="1600"/>
          </a:p>
        </p:txBody>
      </p:sp>
      <p:sp>
        <p:nvSpPr>
          <p:cNvPr id="258" name="Google Shape;258;p33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Testing Vocabulary</a:t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Writing Your First unittest Test</a:t>
            </a:r>
            <a:endParaRPr sz="2800"/>
          </a:p>
        </p:txBody>
      </p:sp>
      <p:sp>
        <p:nvSpPr>
          <p:cNvPr id="266" name="Google Shape;266;p34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8" name="Google Shape;2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400" y="1257250"/>
            <a:ext cx="4333875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assertEqual(a, b)</a:t>
            </a:r>
            <a:r>
              <a:rPr lang="en" sz="1600"/>
              <a:t>: a == b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assertTrue(x)</a:t>
            </a:r>
            <a:r>
              <a:rPr lang="en" sz="1600"/>
              <a:t>:</a:t>
            </a:r>
            <a:r>
              <a:rPr b="1" lang="en" sz="1600"/>
              <a:t> </a:t>
            </a:r>
            <a:r>
              <a:rPr lang="en" sz="1600"/>
              <a:t>x is True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assertFalse(x)</a:t>
            </a:r>
            <a:r>
              <a:rPr lang="en" sz="1600"/>
              <a:t>:</a:t>
            </a:r>
            <a:r>
              <a:rPr b="1" lang="en" sz="1600"/>
              <a:t> </a:t>
            </a:r>
            <a:r>
              <a:rPr lang="en" sz="1600"/>
              <a:t>x is False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b="1" lang="en" sz="1600"/>
              <a:t>assertRaises(Exception)</a:t>
            </a:r>
            <a:r>
              <a:rPr lang="en" sz="1600"/>
              <a:t>: expected an error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74" name="Google Shape;274;p35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Useful Assertions in unittest</a:t>
            </a:r>
            <a:endParaRPr/>
          </a:p>
        </p:txBody>
      </p:sp>
      <p:sp>
        <p:nvSpPr>
          <p:cNvPr id="275" name="Google Shape;275;p35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5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7" name="Google Shape;2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150" y="2953550"/>
            <a:ext cx="6319025" cy="10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6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Save your test file (example: test_math.py).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Run from the terminal: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python test_math.py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Tests will show OK or FAILED automatically.</a:t>
            </a:r>
            <a:endParaRPr sz="1600"/>
          </a:p>
        </p:txBody>
      </p:sp>
      <p:sp>
        <p:nvSpPr>
          <p:cNvPr id="283" name="Google Shape;283;p36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Run unittest</a:t>
            </a:r>
            <a:endParaRPr/>
          </a:p>
        </p:txBody>
      </p:sp>
      <p:sp>
        <p:nvSpPr>
          <p:cNvPr id="284" name="Google Shape;284;p36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6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External tool (install it first).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Much simpler syntax, no classes needed.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Very popular in real-world projects.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How to install:</a:t>
            </a:r>
            <a:endParaRPr b="1"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pip install pytest</a:t>
            </a:r>
            <a:endParaRPr sz="1600"/>
          </a:p>
        </p:txBody>
      </p:sp>
      <p:sp>
        <p:nvSpPr>
          <p:cNvPr id="291" name="Google Shape;291;p37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pytest</a:t>
            </a:r>
            <a:endParaRPr/>
          </a:p>
        </p:txBody>
      </p:sp>
      <p:sp>
        <p:nvSpPr>
          <p:cNvPr id="292" name="Google Shape;292;p37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idx="3" type="subTitle"/>
          </p:nvPr>
        </p:nvSpPr>
        <p:spPr>
          <a:xfrm>
            <a:off x="713241" y="1137625"/>
            <a:ext cx="6625500" cy="302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Create a function starting with test_.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</a:pPr>
            <a:r>
              <a:rPr lang="en" sz="1600"/>
              <a:t>Use normal assert statements.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299" name="Google Shape;299;p38"/>
          <p:cNvSpPr txBox="1"/>
          <p:nvPr>
            <p:ph idx="4"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Your First pytest Test</a:t>
            </a:r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6693075" y="-1887375"/>
            <a:ext cx="2981400" cy="29814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214313" rotWithShape="0" algn="bl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8"/>
          <p:cNvSpPr/>
          <p:nvPr/>
        </p:nvSpPr>
        <p:spPr>
          <a:xfrm>
            <a:off x="8183775" y="261950"/>
            <a:ext cx="1490700" cy="1490700"/>
          </a:xfrm>
          <a:prstGeom prst="ellipse">
            <a:avLst/>
          </a:pr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150" y="2111288"/>
            <a:ext cx="445770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mputer Science &amp; Mathematics Major For College: Mathematics by Slidesgo">
  <a:themeElements>
    <a:clrScheme name="Simple Light">
      <a:dk1>
        <a:srgbClr val="FFFFFF"/>
      </a:dk1>
      <a:lt1>
        <a:srgbClr val="F3F3F3"/>
      </a:lt1>
      <a:dk2>
        <a:srgbClr val="666666"/>
      </a:dk2>
      <a:lt2>
        <a:srgbClr val="D149CE"/>
      </a:lt2>
      <a:accent1>
        <a:srgbClr val="43309F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