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Poppins"/>
      <p:regular r:id="rId20"/>
      <p:bold r:id="rId21"/>
      <p:italic r:id="rId22"/>
      <p:boldItalic r:id="rId23"/>
    </p:embeddedFont>
    <p:embeddedFont>
      <p:font typeface="Bebas Neue"/>
      <p:regular r:id="rId24"/>
    </p:embeddedFont>
    <p:embeddedFont>
      <p:font typeface="Poppins SemiBold"/>
      <p:regular r:id="rId25"/>
      <p:bold r:id="rId26"/>
      <p:italic r:id="rId27"/>
      <p:boldItalic r:id="rId28"/>
    </p:embeddedFont>
    <p:embeddedFont>
      <p:font typeface="PT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BebasNeue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SemiBold-bold.fntdata"/><Relationship Id="rId25" Type="http://schemas.openxmlformats.org/officeDocument/2006/relationships/font" Target="fonts/PoppinsSemiBold-regular.fntdata"/><Relationship Id="rId28" Type="http://schemas.openxmlformats.org/officeDocument/2006/relationships/font" Target="fonts/PoppinsSemiBold-boldItalic.fntdata"/><Relationship Id="rId27" Type="http://schemas.openxmlformats.org/officeDocument/2006/relationships/font" Target="fonts/PoppinsSemiBol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TSans-italic.fntdata"/><Relationship Id="rId30" Type="http://schemas.openxmlformats.org/officeDocument/2006/relationships/font" Target="fonts/PT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PT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4d93a6cb8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4d93a6cb8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4d93a6cb8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4d93a6cb8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4a8c9a0d3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4a8c9a0d3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4d93a6cb8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4d93a6cb8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4d93a6cb8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4d93a6cb8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4a8c9a0d3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4a8c9a0d3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d93a6cb8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4d93a6cb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d93a6cb8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4d93a6cb8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d93a6cb8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d93a6cb8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a8c9a0d3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a8c9a0d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d93a6cb8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4d93a6cb8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4d93a6cb8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4d93a6cb8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d93a6cb8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d93a6cb8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50829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Project Architecture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build scalable project structure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Lists what Git should not track.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Examples: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.venv/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__pycache__/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.env (secret files)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🛡️ Keeps your repository clean and safe.</a:t>
            </a:r>
            <a:endParaRPr sz="1600"/>
          </a:p>
        </p:txBody>
      </p:sp>
      <p:sp>
        <p:nvSpPr>
          <p:cNvPr id="306" name="Google Shape;306;p3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.gitignore</a:t>
            </a: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Lists external Python packages your project uses.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Examples: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requests==2.31.0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pytest==8.2.1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Installing them is as simple as: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pip install -r requirements.txt</a:t>
            </a:r>
            <a:endParaRPr sz="1600"/>
          </a:p>
        </p:txBody>
      </p:sp>
      <p:sp>
        <p:nvSpPr>
          <p:cNvPr id="314" name="Google Shape;314;p40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requirements.txt</a:t>
            </a:r>
            <a:endParaRPr/>
          </a:p>
        </p:txBody>
      </p:sp>
      <p:sp>
        <p:nvSpPr>
          <p:cNvPr id="315" name="Google Shape;315;p40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0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Explains: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What the project does.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How to set it up and run it.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📢 First thing people (including you) will read!</a:t>
            </a:r>
            <a:endParaRPr sz="1600"/>
          </a:p>
        </p:txBody>
      </p:sp>
      <p:sp>
        <p:nvSpPr>
          <p:cNvPr id="322" name="Google Shape;322;p41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README.md</a:t>
            </a:r>
            <a:endParaRPr/>
          </a:p>
        </p:txBody>
      </p:sp>
      <p:sp>
        <p:nvSpPr>
          <p:cNvPr id="323" name="Google Shape;323;p41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1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python run.py</a:t>
            </a:r>
            <a:endParaRPr sz="1600"/>
          </a:p>
        </p:txBody>
      </p:sp>
      <p:sp>
        <p:nvSpPr>
          <p:cNvPr id="330" name="Google Shape;330;p4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run.py (Running Your Project)</a:t>
            </a:r>
            <a:endParaRPr/>
          </a:p>
        </p:txBody>
      </p:sp>
      <p:sp>
        <p:nvSpPr>
          <p:cNvPr id="331" name="Google Shape;331;p4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38" y="1297825"/>
            <a:ext cx="463867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AutoNum type="arabicPeriod"/>
            </a:pPr>
            <a:r>
              <a:rPr lang="en" sz="1600"/>
              <a:t>Create the project root folder.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AutoNum type="arabicPeriod"/>
            </a:pPr>
            <a:r>
              <a:rPr lang="en" sz="1600"/>
              <a:t>Set up the virtual environment (.venv/).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AutoNum type="arabicPeriod"/>
            </a:pPr>
            <a:r>
              <a:rPr lang="en" sz="1600"/>
              <a:t>Create src/ and tests/ folders.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AutoNum type="arabicPeriod"/>
            </a:pPr>
            <a:r>
              <a:rPr lang="en" sz="1600"/>
              <a:t>Write application code in src/.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AutoNum type="arabicPeriod"/>
            </a:pPr>
            <a:r>
              <a:rPr lang="en" sz="1600"/>
              <a:t>Write tests in tests/.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AutoNum type="arabicPeriod"/>
            </a:pPr>
            <a:r>
              <a:rPr lang="en" sz="1600"/>
              <a:t>Install libraries using pip.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AutoNum type="arabicPeriod"/>
            </a:pPr>
            <a:r>
              <a:rPr lang="en" sz="1600"/>
              <a:t>Run tests with pytest.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AutoNum type="arabicPeriod"/>
            </a:pPr>
            <a:r>
              <a:rPr lang="en" sz="1600"/>
              <a:t>Run the app with python run.py.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AutoNum type="arabicPeriod"/>
            </a:pPr>
            <a:r>
              <a:rPr lang="en" sz="1600"/>
              <a:t>Set up Git: git init, git add ., git commit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AutoNum type="arabicPeriod"/>
            </a:pPr>
            <a:r>
              <a:rPr lang="en" sz="1600"/>
              <a:t>python run.py</a:t>
            </a:r>
            <a:endParaRPr sz="1600"/>
          </a:p>
        </p:txBody>
      </p:sp>
      <p:sp>
        <p:nvSpPr>
          <p:cNvPr id="339" name="Google Shape;339;p4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Workflow</a:t>
            </a:r>
            <a:endParaRPr/>
          </a:p>
        </p:txBody>
      </p:sp>
      <p:sp>
        <p:nvSpPr>
          <p:cNvPr id="340" name="Google Shape;340;p4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Clear separation of code, tests, and config.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Virtual environment = safe package management.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Easy to navigate, easy to grow.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Professional workflow from the start.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✅ You are now ready to start your own clean Python project!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7" name="Google Shape;347;p4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348" name="Google Shape;348;p4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Project Architecture?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5"/>
            <a:ext cx="54444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It’s how you organize your project’s files and folders.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helps you: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Find things quickly.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Work better in teams.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Grow your project without chaos.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✅ Organized projects = fewer problems later!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Clear separation: </a:t>
            </a:r>
            <a:r>
              <a:rPr lang="en"/>
              <a:t>Code, tests, and config in different places.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Standard tools: </a:t>
            </a:r>
            <a:r>
              <a:rPr lang="en"/>
              <a:t>Only basics (venv, pip, requirements.txt).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Discoverable: </a:t>
            </a:r>
            <a:r>
              <a:rPr lang="en"/>
              <a:t>Easy to find what you need.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Minimal scalability:</a:t>
            </a:r>
            <a:r>
              <a:rPr lang="en"/>
              <a:t> Easy to expand without breaking.</a:t>
            </a:r>
            <a:endParaRPr/>
          </a:p>
        </p:txBody>
      </p:sp>
      <p:sp>
        <p:nvSpPr>
          <p:cNvPr id="250" name="Google Shape;250;p3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Principles We Will Follow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my_cool_project/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├── .venv/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├── src/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│   └── my_app_name/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│       ├── __init__.py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│       ├── main.py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│       ├── module1.py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│       ├── module2.py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│       └── utils.py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├── tests/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│   ├── __init__.py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│   └── test_module1.py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├── .gitignore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├── requirements.txt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├── README.md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└── run.py</a:t>
            </a:r>
            <a:endParaRPr b="1" sz="1200"/>
          </a:p>
        </p:txBody>
      </p:sp>
      <p:sp>
        <p:nvSpPr>
          <p:cNvPr id="258" name="Google Shape;258;p3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Project Structure</a:t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main folder that holds everything.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Choose a descriptive project name.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📝 </a:t>
            </a:r>
            <a:r>
              <a:rPr b="1" lang="en" sz="1600"/>
              <a:t>Example:</a:t>
            </a:r>
            <a:r>
              <a:rPr lang="en" sz="1600"/>
              <a:t> calculator, my_game, personal_website</a:t>
            </a:r>
            <a:endParaRPr sz="1600"/>
          </a:p>
        </p:txBody>
      </p:sp>
      <p:sp>
        <p:nvSpPr>
          <p:cNvPr id="266" name="Google Shape;266;p3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The root folder (my_cool_project)</a:t>
            </a:r>
            <a:endParaRPr sz="2800"/>
          </a:p>
        </p:txBody>
      </p:sp>
      <p:sp>
        <p:nvSpPr>
          <p:cNvPr id="267" name="Google Shape;267;p3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Isolated place to install Python packages.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Avoids version conflicts between projects.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How to create: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python -m venv .venv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How to activate: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Linux/macOS: source .venv/bin/activate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Windows: .venv\Scripts\activate</a:t>
            </a:r>
            <a:endParaRPr sz="1600"/>
          </a:p>
        </p:txBody>
      </p:sp>
      <p:sp>
        <p:nvSpPr>
          <p:cNvPr id="274" name="Google Shape;274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.venv/ (Virtual Environment)</a:t>
            </a:r>
            <a:endParaRPr/>
          </a:p>
        </p:txBody>
      </p:sp>
      <p:sp>
        <p:nvSpPr>
          <p:cNvPr id="275" name="Google Shape;275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Where your application code lives.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Modern best practice: keeps code separate from other stuff.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Avoids messy imports later.</a:t>
            </a:r>
            <a:endParaRPr sz="1600"/>
          </a:p>
        </p:txBody>
      </p:sp>
      <p:sp>
        <p:nvSpPr>
          <p:cNvPr id="282" name="Google Shape;282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src/ (Source Code)</a:t>
            </a: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Holds your .py files: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__init__.py: Makes it a Python package.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main.py: Main entry point logic.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module1.py / module2.py: Feature-specific code.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utils.py: Shared helper functions (optional).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🎯 Organization = easier maintenance.</a:t>
            </a:r>
            <a:endParaRPr sz="1600"/>
          </a:p>
        </p:txBody>
      </p:sp>
      <p:sp>
        <p:nvSpPr>
          <p:cNvPr id="290" name="Google Shape;290;p37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src/my_app_name/</a:t>
            </a: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Code to test your source code.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Helps catch bugs early and safely make changes.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🧪 Structure: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test_module1.py → tests</a:t>
            </a:r>
            <a:r>
              <a:rPr lang="en" sz="1600"/>
              <a:t> </a:t>
            </a:r>
            <a:r>
              <a:rPr lang="en" sz="1600"/>
              <a:t>module1.py</a:t>
            </a:r>
            <a:endParaRPr sz="1600"/>
          </a:p>
        </p:txBody>
      </p:sp>
      <p:sp>
        <p:nvSpPr>
          <p:cNvPr id="298" name="Google Shape;298;p38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tests/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