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Poppins"/>
      <p:regular r:id="rId14"/>
      <p:bold r:id="rId15"/>
      <p:italic r:id="rId16"/>
      <p:boldItalic r:id="rId17"/>
    </p:embeddedFont>
    <p:embeddedFont>
      <p:font typeface="Bebas Neue"/>
      <p:regular r:id="rId18"/>
    </p:embeddedFont>
    <p:embeddedFont>
      <p:font typeface="Poppins SemiBold"/>
      <p:regular r:id="rId19"/>
      <p:bold r:id="rId20"/>
      <p:italic r:id="rId21"/>
      <p:boldItalic r:id="rId22"/>
    </p:embeddedFont>
    <p:embeddedFont>
      <p:font typeface="PT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bold.fntdata"/><Relationship Id="rId22" Type="http://schemas.openxmlformats.org/officeDocument/2006/relationships/font" Target="fonts/PoppinsSemiBold-boldItalic.fntdata"/><Relationship Id="rId21" Type="http://schemas.openxmlformats.org/officeDocument/2006/relationships/font" Target="fonts/PoppinsSemiBold-italic.fntdata"/><Relationship Id="rId24" Type="http://schemas.openxmlformats.org/officeDocument/2006/relationships/font" Target="fonts/PTSans-bold.fntdata"/><Relationship Id="rId23" Type="http://schemas.openxmlformats.org/officeDocument/2006/relationships/font" Target="fonts/PT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TSans-boldItalic.fntdata"/><Relationship Id="rId25" Type="http://schemas.openxmlformats.org/officeDocument/2006/relationships/font" Target="fonts/PT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Poppins-bold.fntdata"/><Relationship Id="rId14" Type="http://schemas.openxmlformats.org/officeDocument/2006/relationships/font" Target="fonts/Poppins-regular.fntdata"/><Relationship Id="rId17" Type="http://schemas.openxmlformats.org/officeDocument/2006/relationships/font" Target="fonts/Poppins-boldItalic.fntdata"/><Relationship Id="rId16" Type="http://schemas.openxmlformats.org/officeDocument/2006/relationships/font" Target="fonts/Poppins-italic.fntdata"/><Relationship Id="rId19" Type="http://schemas.openxmlformats.org/officeDocument/2006/relationships/font" Target="fonts/PoppinsSemiBold-regular.fntdata"/><Relationship Id="rId18" Type="http://schemas.openxmlformats.org/officeDocument/2006/relationships/font" Target="fonts/Bebas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d4e97ef0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d4e97ef0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da052de2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2da052de2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2bd436b35b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2bd436b35b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2bd436b35b_0_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2bd436b35b_0_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540d78db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3540d78db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3540d78db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3540d78db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3540d78db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3540d78db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2bd436b35b_0_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2bd436b35b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2bd436b35b_0_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2bd436b35b_0_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hasCustomPrompt="1" type="title"/>
          </p:nvPr>
        </p:nvSpPr>
        <p:spPr>
          <a:xfrm>
            <a:off x="3321475" y="1384463"/>
            <a:ext cx="5109300" cy="156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3321475" y="3187388"/>
            <a:ext cx="5109300" cy="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11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1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6268075" y="4219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5130775" y="455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0025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1772463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" name="Google Shape;70;p13"/>
          <p:cNvSpPr txBox="1"/>
          <p:nvPr>
            <p:ph idx="1" type="subTitle"/>
          </p:nvPr>
        </p:nvSpPr>
        <p:spPr>
          <a:xfrm>
            <a:off x="1772463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2" type="title"/>
          </p:nvPr>
        </p:nvSpPr>
        <p:spPr>
          <a:xfrm>
            <a:off x="5474937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" name="Google Shape;72;p13"/>
          <p:cNvSpPr txBox="1"/>
          <p:nvPr>
            <p:ph idx="3" type="subTitle"/>
          </p:nvPr>
        </p:nvSpPr>
        <p:spPr>
          <a:xfrm>
            <a:off x="5474937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hasCustomPrompt="1" idx="4" type="title"/>
          </p:nvPr>
        </p:nvSpPr>
        <p:spPr>
          <a:xfrm>
            <a:off x="1030563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hasCustomPrompt="1" idx="5" type="title"/>
          </p:nvPr>
        </p:nvSpPr>
        <p:spPr>
          <a:xfrm>
            <a:off x="4733038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7" type="title"/>
          </p:nvPr>
        </p:nvSpPr>
        <p:spPr>
          <a:xfrm>
            <a:off x="1772463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" name="Google Shape;77;p13"/>
          <p:cNvSpPr txBox="1"/>
          <p:nvPr>
            <p:ph idx="8" type="subTitle"/>
          </p:nvPr>
        </p:nvSpPr>
        <p:spPr>
          <a:xfrm>
            <a:off x="1772463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9" type="title"/>
          </p:nvPr>
        </p:nvSpPr>
        <p:spPr>
          <a:xfrm>
            <a:off x="5474937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9" name="Google Shape;79;p13"/>
          <p:cNvSpPr txBox="1"/>
          <p:nvPr>
            <p:ph idx="13" type="subTitle"/>
          </p:nvPr>
        </p:nvSpPr>
        <p:spPr>
          <a:xfrm>
            <a:off x="5474937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hasCustomPrompt="1" idx="14" type="title"/>
          </p:nvPr>
        </p:nvSpPr>
        <p:spPr>
          <a:xfrm>
            <a:off x="1030563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hasCustomPrompt="1" idx="15" type="title"/>
          </p:nvPr>
        </p:nvSpPr>
        <p:spPr>
          <a:xfrm>
            <a:off x="4733038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713225" y="1584850"/>
            <a:ext cx="4338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713225" y="2922025"/>
            <a:ext cx="4338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-3706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7406975" y="-9512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969750" y="3381325"/>
            <a:ext cx="33456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969750" y="1405475"/>
            <a:ext cx="7204500" cy="15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3" name="Google Shape;93;p15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713225" y="1376788"/>
            <a:ext cx="2865300" cy="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713225" y="275330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7093500" y="-8059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8176100" y="229275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608363" y="1706900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subTitle"/>
          </p:nvPr>
        </p:nvSpPr>
        <p:spPr>
          <a:xfrm>
            <a:off x="4608363" y="269265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-994650" y="-68350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7603575" y="37209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743375" y="42722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1015650" y="3490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1949025" y="1572175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1949025" y="2557925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7132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2" type="title"/>
          </p:nvPr>
        </p:nvSpPr>
        <p:spPr>
          <a:xfrm>
            <a:off x="49114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49114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4" name="Google Shape;124;p19"/>
          <p:cNvSpPr txBox="1"/>
          <p:nvPr>
            <p:ph idx="3" type="subTitle"/>
          </p:nvPr>
        </p:nvSpPr>
        <p:spPr>
          <a:xfrm>
            <a:off x="7132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5" name="Google Shape;125;p19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6" name="Google Shape;126;p1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0" y="135507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2" type="title"/>
          </p:nvPr>
        </p:nvSpPr>
        <p:spPr>
          <a:xfrm>
            <a:off x="4572000" y="283682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" type="subTitle"/>
          </p:nvPr>
        </p:nvSpPr>
        <p:spPr>
          <a:xfrm>
            <a:off x="4572000" y="319352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3" name="Google Shape;133;p20"/>
          <p:cNvSpPr txBox="1"/>
          <p:nvPr>
            <p:ph idx="3" type="subTitle"/>
          </p:nvPr>
        </p:nvSpPr>
        <p:spPr>
          <a:xfrm>
            <a:off x="4572000" y="171177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4" name="Google Shape;134;p20"/>
          <p:cNvSpPr txBox="1"/>
          <p:nvPr>
            <p:ph idx="4" type="title"/>
          </p:nvPr>
        </p:nvSpPr>
        <p:spPr>
          <a:xfrm>
            <a:off x="4572000" y="539500"/>
            <a:ext cx="3858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5" name="Google Shape;135;p20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13225" y="2221675"/>
            <a:ext cx="4387800" cy="6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713225" y="982925"/>
            <a:ext cx="11262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13225" y="2899550"/>
            <a:ext cx="2369400" cy="5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1765025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" name="Google Shape;139;p21"/>
          <p:cNvSpPr txBox="1"/>
          <p:nvPr>
            <p:ph idx="1" type="subTitle"/>
          </p:nvPr>
        </p:nvSpPr>
        <p:spPr>
          <a:xfrm>
            <a:off x="1765025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2" type="title"/>
          </p:nvPr>
        </p:nvSpPr>
        <p:spPr>
          <a:xfrm>
            <a:off x="3901039" y="3122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1" name="Google Shape;141;p21"/>
          <p:cNvSpPr txBox="1"/>
          <p:nvPr>
            <p:ph idx="3" type="subTitle"/>
          </p:nvPr>
        </p:nvSpPr>
        <p:spPr>
          <a:xfrm>
            <a:off x="3901044" y="3479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4" type="title"/>
          </p:nvPr>
        </p:nvSpPr>
        <p:spPr>
          <a:xfrm>
            <a:off x="6037014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3" name="Google Shape;143;p21"/>
          <p:cNvSpPr txBox="1"/>
          <p:nvPr>
            <p:ph idx="5" type="subTitle"/>
          </p:nvPr>
        </p:nvSpPr>
        <p:spPr>
          <a:xfrm>
            <a:off x="6037024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5" name="Google Shape;145;p21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2145808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1" name="Google Shape;151;p22"/>
          <p:cNvSpPr txBox="1"/>
          <p:nvPr>
            <p:ph idx="1" type="subTitle"/>
          </p:nvPr>
        </p:nvSpPr>
        <p:spPr>
          <a:xfrm>
            <a:off x="2145808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2" type="title"/>
          </p:nvPr>
        </p:nvSpPr>
        <p:spPr>
          <a:xfrm>
            <a:off x="5910993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3" name="Google Shape;153;p22"/>
          <p:cNvSpPr txBox="1"/>
          <p:nvPr>
            <p:ph idx="3" type="subTitle"/>
          </p:nvPr>
        </p:nvSpPr>
        <p:spPr>
          <a:xfrm>
            <a:off x="5910986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4" type="title"/>
          </p:nvPr>
        </p:nvSpPr>
        <p:spPr>
          <a:xfrm>
            <a:off x="2145808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5" name="Google Shape;155;p22"/>
          <p:cNvSpPr txBox="1"/>
          <p:nvPr>
            <p:ph idx="5" type="subTitle"/>
          </p:nvPr>
        </p:nvSpPr>
        <p:spPr>
          <a:xfrm>
            <a:off x="2145808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6" type="title"/>
          </p:nvPr>
        </p:nvSpPr>
        <p:spPr>
          <a:xfrm>
            <a:off x="5910993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7" name="Google Shape;157;p22"/>
          <p:cNvSpPr txBox="1"/>
          <p:nvPr>
            <p:ph idx="7" type="subTitle"/>
          </p:nvPr>
        </p:nvSpPr>
        <p:spPr>
          <a:xfrm>
            <a:off x="5910986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9" name="Google Shape;159;p2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6634050" y="46085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2138151" y="1291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4" name="Google Shape;164;p23"/>
          <p:cNvSpPr txBox="1"/>
          <p:nvPr>
            <p:ph idx="1" type="subTitle"/>
          </p:nvPr>
        </p:nvSpPr>
        <p:spPr>
          <a:xfrm>
            <a:off x="2138163" y="1647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3"/>
          <p:cNvSpPr txBox="1"/>
          <p:nvPr>
            <p:ph idx="2" type="title"/>
          </p:nvPr>
        </p:nvSpPr>
        <p:spPr>
          <a:xfrm>
            <a:off x="5903326" y="1291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" name="Google Shape;166;p23"/>
          <p:cNvSpPr txBox="1"/>
          <p:nvPr>
            <p:ph idx="3" type="subTitle"/>
          </p:nvPr>
        </p:nvSpPr>
        <p:spPr>
          <a:xfrm>
            <a:off x="5903338" y="1647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idx="4" type="title"/>
          </p:nvPr>
        </p:nvSpPr>
        <p:spPr>
          <a:xfrm>
            <a:off x="2138151" y="2419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8" name="Google Shape;168;p23"/>
          <p:cNvSpPr txBox="1"/>
          <p:nvPr>
            <p:ph idx="5" type="subTitle"/>
          </p:nvPr>
        </p:nvSpPr>
        <p:spPr>
          <a:xfrm>
            <a:off x="2138163" y="2775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6" type="title"/>
          </p:nvPr>
        </p:nvSpPr>
        <p:spPr>
          <a:xfrm>
            <a:off x="5903326" y="2419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" name="Google Shape;170;p23"/>
          <p:cNvSpPr txBox="1"/>
          <p:nvPr>
            <p:ph idx="7" type="subTitle"/>
          </p:nvPr>
        </p:nvSpPr>
        <p:spPr>
          <a:xfrm>
            <a:off x="5903338" y="2775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8" type="title"/>
          </p:nvPr>
        </p:nvSpPr>
        <p:spPr>
          <a:xfrm>
            <a:off x="2138151" y="3547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2" name="Google Shape;172;p23"/>
          <p:cNvSpPr txBox="1"/>
          <p:nvPr>
            <p:ph idx="9" type="subTitle"/>
          </p:nvPr>
        </p:nvSpPr>
        <p:spPr>
          <a:xfrm>
            <a:off x="2138163" y="3903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3" type="title"/>
          </p:nvPr>
        </p:nvSpPr>
        <p:spPr>
          <a:xfrm>
            <a:off x="5903326" y="3547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4" name="Google Shape;174;p23"/>
          <p:cNvSpPr txBox="1"/>
          <p:nvPr>
            <p:ph idx="14" type="subTitle"/>
          </p:nvPr>
        </p:nvSpPr>
        <p:spPr>
          <a:xfrm>
            <a:off x="5903338" y="3903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5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6" name="Google Shape;176;p23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hasCustomPrompt="1" type="title"/>
          </p:nvPr>
        </p:nvSpPr>
        <p:spPr>
          <a:xfrm>
            <a:off x="941825" y="10413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9" name="Google Shape;179;p24"/>
          <p:cNvSpPr txBox="1"/>
          <p:nvPr>
            <p:ph idx="1" type="subTitle"/>
          </p:nvPr>
        </p:nvSpPr>
        <p:spPr>
          <a:xfrm>
            <a:off x="941825" y="19714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hasCustomPrompt="1" idx="2" type="title"/>
          </p:nvPr>
        </p:nvSpPr>
        <p:spPr>
          <a:xfrm>
            <a:off x="941825" y="27884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1" name="Google Shape;181;p24"/>
          <p:cNvSpPr txBox="1"/>
          <p:nvPr>
            <p:ph idx="3" type="subTitle"/>
          </p:nvPr>
        </p:nvSpPr>
        <p:spPr>
          <a:xfrm>
            <a:off x="941825" y="37185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2" name="Google Shape;182;p2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-1335175" y="41784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5725350" y="-95150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hasCustomPrompt="1" type="title"/>
          </p:nvPr>
        </p:nvSpPr>
        <p:spPr>
          <a:xfrm>
            <a:off x="23233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8" name="Google Shape;188;p25"/>
          <p:cNvSpPr txBox="1"/>
          <p:nvPr>
            <p:ph idx="2" type="title"/>
          </p:nvPr>
        </p:nvSpPr>
        <p:spPr>
          <a:xfrm>
            <a:off x="23233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9" name="Google Shape;189;p25"/>
          <p:cNvSpPr txBox="1"/>
          <p:nvPr>
            <p:ph idx="1" type="subTitle"/>
          </p:nvPr>
        </p:nvSpPr>
        <p:spPr>
          <a:xfrm>
            <a:off x="23233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5"/>
          <p:cNvSpPr txBox="1"/>
          <p:nvPr>
            <p:ph idx="3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1" name="Google Shape;191;p25"/>
          <p:cNvSpPr txBox="1"/>
          <p:nvPr>
            <p:ph hasCustomPrompt="1" idx="4" type="title"/>
          </p:nvPr>
        </p:nvSpPr>
        <p:spPr>
          <a:xfrm>
            <a:off x="62506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/>
          <p:nvPr>
            <p:ph idx="5" type="title"/>
          </p:nvPr>
        </p:nvSpPr>
        <p:spPr>
          <a:xfrm>
            <a:off x="62506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3" name="Google Shape;193;p25"/>
          <p:cNvSpPr txBox="1"/>
          <p:nvPr>
            <p:ph idx="6" type="subTitle"/>
          </p:nvPr>
        </p:nvSpPr>
        <p:spPr>
          <a:xfrm>
            <a:off x="62506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5"/>
          <p:cNvSpPr txBox="1"/>
          <p:nvPr>
            <p:ph hasCustomPrompt="1" idx="7" type="title"/>
          </p:nvPr>
        </p:nvSpPr>
        <p:spPr>
          <a:xfrm>
            <a:off x="23233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5" name="Google Shape;195;p25"/>
          <p:cNvSpPr txBox="1"/>
          <p:nvPr>
            <p:ph idx="8" type="title"/>
          </p:nvPr>
        </p:nvSpPr>
        <p:spPr>
          <a:xfrm>
            <a:off x="23233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6" name="Google Shape;196;p25"/>
          <p:cNvSpPr txBox="1"/>
          <p:nvPr>
            <p:ph idx="9" type="subTitle"/>
          </p:nvPr>
        </p:nvSpPr>
        <p:spPr>
          <a:xfrm>
            <a:off x="23233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hasCustomPrompt="1" idx="13" type="title"/>
          </p:nvPr>
        </p:nvSpPr>
        <p:spPr>
          <a:xfrm>
            <a:off x="62506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8" name="Google Shape;198;p25"/>
          <p:cNvSpPr txBox="1"/>
          <p:nvPr>
            <p:ph idx="14" type="title"/>
          </p:nvPr>
        </p:nvSpPr>
        <p:spPr>
          <a:xfrm>
            <a:off x="62506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9" name="Google Shape;199;p25"/>
          <p:cNvSpPr txBox="1"/>
          <p:nvPr>
            <p:ph idx="15" type="subTitle"/>
          </p:nvPr>
        </p:nvSpPr>
        <p:spPr>
          <a:xfrm>
            <a:off x="62506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3" name="Google Shape;203;p26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713225" y="539500"/>
            <a:ext cx="40575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6" name="Google Shape;206;p27"/>
          <p:cNvSpPr txBox="1"/>
          <p:nvPr>
            <p:ph idx="1" type="subTitle"/>
          </p:nvPr>
        </p:nvSpPr>
        <p:spPr>
          <a:xfrm>
            <a:off x="713225" y="1863269"/>
            <a:ext cx="4057500" cy="11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7"/>
          <p:cNvSpPr txBox="1"/>
          <p:nvPr/>
        </p:nvSpPr>
        <p:spPr>
          <a:xfrm>
            <a:off x="713225" y="3679100"/>
            <a:ext cx="40575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and infographics &amp; images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7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-542100" y="43634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8430775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713225" y="47902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9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-561150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"/>
          <p:cNvSpPr/>
          <p:nvPr/>
        </p:nvSpPr>
        <p:spPr>
          <a:xfrm>
            <a:off x="82399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"/>
          <p:cNvSpPr/>
          <p:nvPr/>
        </p:nvSpPr>
        <p:spPr>
          <a:xfrm>
            <a:off x="713225" y="-3914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13225" y="3093025"/>
            <a:ext cx="38589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13225" y="1240175"/>
            <a:ext cx="3858900" cy="137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044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267638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title"/>
          </p:nvPr>
        </p:nvSpPr>
        <p:spPr>
          <a:xfrm>
            <a:off x="4933895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933895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1267638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" name="Google Shape;33;p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-777475" y="-95120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-308275" y="142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289325" y="-10467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3338275" y="1415713"/>
            <a:ext cx="5092500" cy="7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3338275" y="2543688"/>
            <a:ext cx="5092500" cy="11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904525" y="1831800"/>
            <a:ext cx="4698300" cy="46989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2580750" y="393662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-390175" y="1831800"/>
            <a:ext cx="856500" cy="856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713225" y="2508375"/>
            <a:ext cx="2260500" cy="18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Error handling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9" name="Google Shape;229;p30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Try, except and best practices</a:t>
            </a:r>
            <a:endParaRPr/>
          </a:p>
        </p:txBody>
      </p:sp>
      <p:cxnSp>
        <p:nvCxnSpPr>
          <p:cNvPr id="230" name="Google Shape;230;p30"/>
          <p:cNvCxnSpPr/>
          <p:nvPr/>
        </p:nvCxnSpPr>
        <p:spPr>
          <a:xfrm>
            <a:off x="3926475" y="318922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" name="Google Shape;231;p30"/>
          <p:cNvSpPr/>
          <p:nvPr/>
        </p:nvSpPr>
        <p:spPr>
          <a:xfrm>
            <a:off x="7096000" y="382565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7707775" y="31653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8549975" y="29777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b="0" l="964" r="8921" t="0"/>
          <a:stretch/>
        </p:blipFill>
        <p:spPr>
          <a:xfrm>
            <a:off x="-764525" y="9667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35" name="Google Shape;235;p30"/>
          <p:cNvSpPr/>
          <p:nvPr/>
        </p:nvSpPr>
        <p:spPr>
          <a:xfrm>
            <a:off x="-1081350" y="-6356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0"/>
          <p:cNvSpPr/>
          <p:nvPr/>
        </p:nvSpPr>
        <p:spPr>
          <a:xfrm>
            <a:off x="2361550" y="5395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Error handling in Python</a:t>
            </a:r>
            <a:endParaRPr/>
          </a:p>
        </p:txBody>
      </p:sp>
      <p:sp>
        <p:nvSpPr>
          <p:cNvPr id="242" name="Google Shape;242;p31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Errors are common in programming. Python provides tools to handle errors gracefully, preventing program crashes.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Use </a:t>
            </a:r>
            <a:r>
              <a:rPr b="1" lang="en"/>
              <a:t>try </a:t>
            </a:r>
            <a:r>
              <a:rPr lang="en"/>
              <a:t>and </a:t>
            </a:r>
            <a:r>
              <a:rPr b="1" lang="en"/>
              <a:t>except </a:t>
            </a:r>
            <a:r>
              <a:rPr lang="en"/>
              <a:t>to catch errors.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Handle specific exceptions for </a:t>
            </a:r>
            <a:r>
              <a:rPr b="1" lang="en"/>
              <a:t>better debugging</a:t>
            </a:r>
            <a:r>
              <a:rPr lang="en"/>
              <a:t>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Follow best practices to write reliable code.</a:t>
            </a:r>
            <a:endParaRPr/>
          </a:p>
        </p:txBody>
      </p:sp>
      <p:sp>
        <p:nvSpPr>
          <p:cNvPr id="243" name="Google Shape;243;p31"/>
          <p:cNvSpPr/>
          <p:nvPr/>
        </p:nvSpPr>
        <p:spPr>
          <a:xfrm>
            <a:off x="1822925" y="21364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4" name="Google Shape;244;p31"/>
          <p:cNvCxnSpPr/>
          <p:nvPr/>
        </p:nvCxnSpPr>
        <p:spPr>
          <a:xfrm>
            <a:off x="3372600" y="202503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Errors happen when Python cannot execute a command.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Common error types</a:t>
            </a:r>
            <a:r>
              <a:rPr lang="en"/>
              <a:t>: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SyntaxError → Incorrect Python syntax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NameError → Using a variable that doesn't exist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TypeError → Incompatible data types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IndexError → Invalid list index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KeyError → Invalid dictionary key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ZeroDivisionError → Dividing by zero</a:t>
            </a:r>
            <a:endParaRPr/>
          </a:p>
        </p:txBody>
      </p:sp>
      <p:sp>
        <p:nvSpPr>
          <p:cNvPr id="250" name="Google Shape;250;p32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causes errors?</a:t>
            </a:r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2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</a:t>
            </a:r>
            <a:r>
              <a:rPr i="1" lang="en"/>
              <a:t>try </a:t>
            </a:r>
            <a:r>
              <a:rPr lang="en"/>
              <a:t>to test code and </a:t>
            </a:r>
            <a:r>
              <a:rPr i="1" lang="en"/>
              <a:t>except </a:t>
            </a:r>
            <a:r>
              <a:rPr lang="en"/>
              <a:t>to catch errors.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The program won't crash even if an error happens.</a:t>
            </a:r>
            <a:endParaRPr/>
          </a:p>
        </p:txBody>
      </p:sp>
      <p:sp>
        <p:nvSpPr>
          <p:cNvPr id="258" name="Google Shape;258;p33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Try, except</a:t>
            </a:r>
            <a:endParaRPr/>
          </a:p>
        </p:txBody>
      </p:sp>
      <p:sp>
        <p:nvSpPr>
          <p:cNvPr id="259" name="Google Shape;259;p33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3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163" y="1548775"/>
            <a:ext cx="359092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handle specific </a:t>
            </a:r>
            <a:r>
              <a:rPr lang="en"/>
              <a:t>exceptions</a:t>
            </a:r>
            <a:r>
              <a:rPr lang="en"/>
              <a:t> differently.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This ensures more precise error handling.</a:t>
            </a:r>
            <a:endParaRPr/>
          </a:p>
        </p:txBody>
      </p:sp>
      <p:sp>
        <p:nvSpPr>
          <p:cNvPr id="267" name="Google Shape;267;p34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 Specific Errors</a:t>
            </a:r>
            <a:endParaRPr/>
          </a:p>
        </p:txBody>
      </p:sp>
      <p:sp>
        <p:nvSpPr>
          <p:cNvPr id="268" name="Google Shape;268;p34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4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3275" y="1581775"/>
            <a:ext cx="403860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else </a:t>
            </a:r>
            <a:r>
              <a:rPr lang="en"/>
              <a:t>runs if no error occurs.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finally </a:t>
            </a:r>
            <a:r>
              <a:rPr lang="en"/>
              <a:t>always runs, even if there is an error.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else and finally</a:t>
            </a:r>
            <a:endParaRPr/>
          </a:p>
        </p:txBody>
      </p:sp>
      <p:sp>
        <p:nvSpPr>
          <p:cNvPr id="277" name="Google Shape;277;p35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5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9" name="Google Shape;27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150" y="1895196"/>
            <a:ext cx="3444230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0550" y="1895200"/>
            <a:ext cx="3248797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</a:t>
            </a:r>
            <a:r>
              <a:rPr i="1" lang="en"/>
              <a:t>raise </a:t>
            </a:r>
            <a:r>
              <a:rPr lang="en"/>
              <a:t>to create custom error messages.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</a:pPr>
            <a:r>
              <a:rPr lang="en"/>
              <a:t>Helps prevent </a:t>
            </a:r>
            <a:r>
              <a:rPr b="1" lang="en"/>
              <a:t>invalid input</a:t>
            </a:r>
            <a:r>
              <a:rPr lang="en"/>
              <a:t> early.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6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Raising custom errors</a:t>
            </a:r>
            <a:endParaRPr/>
          </a:p>
        </p:txBody>
      </p:sp>
      <p:sp>
        <p:nvSpPr>
          <p:cNvPr id="287" name="Google Shape;287;p36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6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600" y="1624125"/>
            <a:ext cx="3059886" cy="67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"/>
          <p:cNvSpPr txBox="1"/>
          <p:nvPr>
            <p:ph type="title"/>
          </p:nvPr>
        </p:nvSpPr>
        <p:spPr>
          <a:xfrm>
            <a:off x="2145808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specific</a:t>
            </a:r>
            <a:endParaRPr/>
          </a:p>
        </p:txBody>
      </p:sp>
      <p:sp>
        <p:nvSpPr>
          <p:cNvPr id="295" name="Google Shape;295;p37"/>
          <p:cNvSpPr txBox="1"/>
          <p:nvPr>
            <p:ph idx="1" type="subTitle"/>
          </p:nvPr>
        </p:nvSpPr>
        <p:spPr>
          <a:xfrm>
            <a:off x="2145808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Avoid “except:”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Use custom errors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7"/>
          <p:cNvSpPr txBox="1"/>
          <p:nvPr>
            <p:ph idx="2" type="title"/>
          </p:nvPr>
        </p:nvSpPr>
        <p:spPr>
          <a:xfrm>
            <a:off x="5910993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</a:t>
            </a:r>
            <a:r>
              <a:rPr i="1" lang="en"/>
              <a:t>try </a:t>
            </a:r>
            <a:r>
              <a:rPr lang="en"/>
              <a:t>blocks small</a:t>
            </a:r>
            <a:endParaRPr/>
          </a:p>
        </p:txBody>
      </p:sp>
      <p:sp>
        <p:nvSpPr>
          <p:cNvPr id="297" name="Google Shape;297;p37"/>
          <p:cNvSpPr txBox="1"/>
          <p:nvPr>
            <p:ph idx="3" type="subTitle"/>
          </p:nvPr>
        </p:nvSpPr>
        <p:spPr>
          <a:xfrm>
            <a:off x="5910975" y="2144375"/>
            <a:ext cx="2776500" cy="7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Use it only where errors might appear</a:t>
            </a:r>
            <a:endParaRPr/>
          </a:p>
        </p:txBody>
      </p:sp>
      <p:sp>
        <p:nvSpPr>
          <p:cNvPr id="298" name="Google Shape;298;p37"/>
          <p:cNvSpPr txBox="1"/>
          <p:nvPr>
            <p:ph idx="4" type="title"/>
          </p:nvPr>
        </p:nvSpPr>
        <p:spPr>
          <a:xfrm>
            <a:off x="2145808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 errors for debugging</a:t>
            </a:r>
            <a:endParaRPr/>
          </a:p>
        </p:txBody>
      </p:sp>
      <p:sp>
        <p:nvSpPr>
          <p:cNvPr id="299" name="Google Shape;299;p37"/>
          <p:cNvSpPr txBox="1"/>
          <p:nvPr>
            <p:ph idx="5" type="subTitle"/>
          </p:nvPr>
        </p:nvSpPr>
        <p:spPr>
          <a:xfrm>
            <a:off x="2145800" y="3653975"/>
            <a:ext cx="2256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Using print()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Save them to a file</a:t>
            </a:r>
            <a:endParaRPr/>
          </a:p>
        </p:txBody>
      </p:sp>
      <p:sp>
        <p:nvSpPr>
          <p:cNvPr id="300" name="Google Shape;300;p37"/>
          <p:cNvSpPr txBox="1"/>
          <p:nvPr>
            <p:ph idx="6" type="title"/>
          </p:nvPr>
        </p:nvSpPr>
        <p:spPr>
          <a:xfrm>
            <a:off x="5910993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ignore errors</a:t>
            </a:r>
            <a:endParaRPr/>
          </a:p>
        </p:txBody>
      </p:sp>
      <p:sp>
        <p:nvSpPr>
          <p:cNvPr id="301" name="Google Shape;301;p37"/>
          <p:cNvSpPr txBox="1"/>
          <p:nvPr>
            <p:ph idx="7" type="subTitle"/>
          </p:nvPr>
        </p:nvSpPr>
        <p:spPr>
          <a:xfrm>
            <a:off x="5910971" y="3577775"/>
            <a:ext cx="28446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Fix errors whenever possible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7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</a:t>
            </a:r>
            <a:endParaRPr/>
          </a:p>
        </p:txBody>
      </p:sp>
      <p:sp>
        <p:nvSpPr>
          <p:cNvPr id="303" name="Google Shape;303;p37"/>
          <p:cNvSpPr/>
          <p:nvPr/>
        </p:nvSpPr>
        <p:spPr>
          <a:xfrm>
            <a:off x="1094007" y="1635275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7"/>
          <p:cNvSpPr/>
          <p:nvPr/>
        </p:nvSpPr>
        <p:spPr>
          <a:xfrm>
            <a:off x="1094007" y="3068675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7"/>
          <p:cNvSpPr/>
          <p:nvPr/>
        </p:nvSpPr>
        <p:spPr>
          <a:xfrm>
            <a:off x="4859182" y="1635275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7"/>
          <p:cNvSpPr/>
          <p:nvPr/>
        </p:nvSpPr>
        <p:spPr>
          <a:xfrm>
            <a:off x="4859182" y="3068675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7" name="Google Shape;307;p37"/>
          <p:cNvGrpSpPr/>
          <p:nvPr/>
        </p:nvGrpSpPr>
        <p:grpSpPr>
          <a:xfrm>
            <a:off x="1399309" y="1918881"/>
            <a:ext cx="288797" cy="332188"/>
            <a:chOff x="-42971725" y="3217825"/>
            <a:chExt cx="275675" cy="317125"/>
          </a:xfrm>
        </p:grpSpPr>
        <p:sp>
          <p:nvSpPr>
            <p:cNvPr id="308" name="Google Shape;308;p37"/>
            <p:cNvSpPr/>
            <p:nvPr/>
          </p:nvSpPr>
          <p:spPr>
            <a:xfrm>
              <a:off x="-42951250" y="3279250"/>
              <a:ext cx="233950" cy="152050"/>
            </a:xfrm>
            <a:custGeom>
              <a:rect b="b" l="l" r="r" t="t"/>
              <a:pathLst>
                <a:path extrusionOk="0" h="6082" w="9358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-42971725" y="3451750"/>
              <a:ext cx="275675" cy="83200"/>
            </a:xfrm>
            <a:custGeom>
              <a:rect b="b" l="l" r="r" t="t"/>
              <a:pathLst>
                <a:path extrusionOk="0" h="3328" w="11027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-42866975" y="3217825"/>
              <a:ext cx="63025" cy="40975"/>
            </a:xfrm>
            <a:custGeom>
              <a:rect b="b" l="l" r="r" t="t"/>
              <a:pathLst>
                <a:path extrusionOk="0" h="1639" w="2521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1" name="Google Shape;311;p37"/>
          <p:cNvSpPr/>
          <p:nvPr/>
        </p:nvSpPr>
        <p:spPr>
          <a:xfrm>
            <a:off x="5141790" y="1922848"/>
            <a:ext cx="334184" cy="324254"/>
          </a:xfrm>
          <a:custGeom>
            <a:rect b="b" l="l" r="r" t="t"/>
            <a:pathLst>
              <a:path extrusionOk="0" h="12382" w="1276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2" name="Google Shape;312;p37"/>
          <p:cNvGrpSpPr/>
          <p:nvPr/>
        </p:nvGrpSpPr>
        <p:grpSpPr>
          <a:xfrm>
            <a:off x="1409208" y="3352844"/>
            <a:ext cx="268997" cy="331062"/>
            <a:chOff x="-39248625" y="3588600"/>
            <a:chExt cx="256775" cy="316050"/>
          </a:xfrm>
        </p:grpSpPr>
        <p:sp>
          <p:nvSpPr>
            <p:cNvPr id="313" name="Google Shape;313;p37"/>
            <p:cNvSpPr/>
            <p:nvPr/>
          </p:nvSpPr>
          <p:spPr>
            <a:xfrm>
              <a:off x="-39248625" y="3588600"/>
              <a:ext cx="256775" cy="316050"/>
            </a:xfrm>
            <a:custGeom>
              <a:rect b="b" l="l" r="r" t="t"/>
              <a:pathLst>
                <a:path extrusionOk="0" h="12642" w="10271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-39076150" y="3684875"/>
              <a:ext cx="84300" cy="80300"/>
            </a:xfrm>
            <a:custGeom>
              <a:rect b="b" l="l" r="r" t="t"/>
              <a:pathLst>
                <a:path extrusionOk="0" h="3212" w="3372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" name="Google Shape;315;p37"/>
          <p:cNvGrpSpPr/>
          <p:nvPr/>
        </p:nvGrpSpPr>
        <p:grpSpPr>
          <a:xfrm>
            <a:off x="5142196" y="3366553"/>
            <a:ext cx="333373" cy="303644"/>
            <a:chOff x="-40745125" y="3632900"/>
            <a:chExt cx="318225" cy="289875"/>
          </a:xfrm>
        </p:grpSpPr>
        <p:sp>
          <p:nvSpPr>
            <p:cNvPr id="316" name="Google Shape;316;p37"/>
            <p:cNvSpPr/>
            <p:nvPr/>
          </p:nvSpPr>
          <p:spPr>
            <a:xfrm>
              <a:off x="-40745125" y="3632900"/>
              <a:ext cx="300125" cy="82725"/>
            </a:xfrm>
            <a:custGeom>
              <a:rect b="b" l="l" r="r" t="t"/>
              <a:pathLst>
                <a:path extrusionOk="0" h="3309" w="12005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-40508050" y="3736075"/>
              <a:ext cx="21300" cy="82725"/>
            </a:xfrm>
            <a:custGeom>
              <a:rect b="b" l="l" r="r" t="t"/>
              <a:pathLst>
                <a:path extrusionOk="0" h="3309" w="852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-40466300" y="3736875"/>
              <a:ext cx="39400" cy="82725"/>
            </a:xfrm>
            <a:custGeom>
              <a:rect b="b" l="l" r="r" t="t"/>
              <a:pathLst>
                <a:path extrusionOk="0" h="3309" w="1576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-40723050" y="3736075"/>
              <a:ext cx="194550" cy="82725"/>
            </a:xfrm>
            <a:custGeom>
              <a:rect b="b" l="l" r="r" t="t"/>
              <a:pathLst>
                <a:path extrusionOk="0" h="3309" w="7782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7"/>
            <p:cNvSpPr/>
            <p:nvPr/>
          </p:nvSpPr>
          <p:spPr>
            <a:xfrm>
              <a:off x="-40681325" y="3839250"/>
              <a:ext cx="21300" cy="82725"/>
            </a:xfrm>
            <a:custGeom>
              <a:rect b="b" l="l" r="r" t="t"/>
              <a:pathLst>
                <a:path extrusionOk="0" h="3309" w="852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-40639575" y="3840825"/>
              <a:ext cx="190625" cy="81950"/>
            </a:xfrm>
            <a:custGeom>
              <a:rect b="b" l="l" r="r" t="t"/>
              <a:pathLst>
                <a:path extrusionOk="0" h="3278" w="7625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-40745125" y="3840050"/>
              <a:ext cx="43350" cy="82725"/>
            </a:xfrm>
            <a:custGeom>
              <a:rect b="b" l="l" r="r" t="t"/>
              <a:pathLst>
                <a:path extrusionOk="0" h="3309" w="1734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3" name="Google Shape;323;p37"/>
          <p:cNvSpPr/>
          <p:nvPr/>
        </p:nvSpPr>
        <p:spPr>
          <a:xfrm>
            <a:off x="8050000" y="4289825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8"/>
          <p:cNvPicPr preferRelativeResize="0"/>
          <p:nvPr/>
        </p:nvPicPr>
        <p:blipFill rotWithShape="1">
          <a:blip r:embed="rId3">
            <a:alphaModFix/>
          </a:blip>
          <a:srcRect b="0" l="16897" r="5342" t="13696"/>
          <a:stretch/>
        </p:blipFill>
        <p:spPr>
          <a:xfrm flipH="1">
            <a:off x="-1456075" y="9666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29" name="Google Shape;329;p38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code time!</a:t>
            </a:r>
            <a:endParaRPr/>
          </a:p>
        </p:txBody>
      </p:sp>
      <p:cxnSp>
        <p:nvCxnSpPr>
          <p:cNvPr id="330" name="Google Shape;330;p38"/>
          <p:cNvCxnSpPr/>
          <p:nvPr/>
        </p:nvCxnSpPr>
        <p:spPr>
          <a:xfrm>
            <a:off x="3915300" y="358758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1" name="Google Shape;331;p38"/>
          <p:cNvSpPr/>
          <p:nvPr/>
        </p:nvSpPr>
        <p:spPr>
          <a:xfrm>
            <a:off x="6547625" y="38733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8"/>
          <p:cNvSpPr/>
          <p:nvPr/>
        </p:nvSpPr>
        <p:spPr>
          <a:xfrm>
            <a:off x="568742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8"/>
          <p:cNvSpPr/>
          <p:nvPr/>
        </p:nvSpPr>
        <p:spPr>
          <a:xfrm>
            <a:off x="1780025" y="7985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mputer Science &amp; Mathematics Major For College: Mathematics by Slidesgo">
  <a:themeElements>
    <a:clrScheme name="Simple Light">
      <a:dk1>
        <a:srgbClr val="FFFFFF"/>
      </a:dk1>
      <a:lt1>
        <a:srgbClr val="F3F3F3"/>
      </a:lt1>
      <a:dk2>
        <a:srgbClr val="666666"/>
      </a:dk2>
      <a:lt2>
        <a:srgbClr val="D149CE"/>
      </a:lt2>
      <a:accent1>
        <a:srgbClr val="43309F"/>
      </a:accent1>
      <a:accent2>
        <a:srgbClr val="000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