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Bebas Neue"/>
      <p:regular r:id="rId19"/>
    </p:embeddedFont>
    <p:embeddedFont>
      <p:font typeface="Poppins SemiBold"/>
      <p:regular r:id="rId20"/>
      <p:bold r:id="rId21"/>
      <p:italic r:id="rId22"/>
      <p:boldItalic r:id="rId23"/>
    </p:embeddedFont>
    <p:embeddedFont>
      <p:font typeface="PT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regular.fntdata"/><Relationship Id="rId22" Type="http://schemas.openxmlformats.org/officeDocument/2006/relationships/font" Target="fonts/PoppinsSemiBold-italic.fntdata"/><Relationship Id="rId21" Type="http://schemas.openxmlformats.org/officeDocument/2006/relationships/font" Target="fonts/PoppinsSemiBold-bold.fntdata"/><Relationship Id="rId24" Type="http://schemas.openxmlformats.org/officeDocument/2006/relationships/font" Target="fonts/PTSans-regular.fntdata"/><Relationship Id="rId23" Type="http://schemas.openxmlformats.org/officeDocument/2006/relationships/font" Target="fonts/Poppins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italic.fntdata"/><Relationship Id="rId25" Type="http://schemas.openxmlformats.org/officeDocument/2006/relationships/font" Target="fonts/PTSans-bold.fntdata"/><Relationship Id="rId27" Type="http://schemas.openxmlformats.org/officeDocument/2006/relationships/font" Target="fonts/PT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oppins-regular.fntdata"/><Relationship Id="rId14" Type="http://schemas.openxmlformats.org/officeDocument/2006/relationships/slide" Target="slides/slide10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BebasNeue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2bd436b35b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2bd436b35b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bd436b35b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bd436b35b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53f9937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353f9937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53f9937c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53f9937c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c946c11b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3c946c11b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53f9937c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353f9937c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353f9937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353f9937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353f9937c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353f9937c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File Manipulation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work with text and JSON files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9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13" name="Google Shape;313;p39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code time!</a:t>
            </a:r>
            <a:endParaRPr/>
          </a:p>
        </p:txBody>
      </p:sp>
      <p:cxnSp>
        <p:nvCxnSpPr>
          <p:cNvPr id="314" name="Google Shape;314;p39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39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work with files in Python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Python allows you to read, write, and manage files, making it easy to store and retrieve data.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300"/>
              <a:t>Work with </a:t>
            </a:r>
            <a:r>
              <a:rPr b="1" lang="en" sz="1300"/>
              <a:t>text files (.txt)</a:t>
            </a:r>
            <a:r>
              <a:rPr lang="en" sz="1300"/>
              <a:t> to save and read simple data.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300"/>
              <a:t>Use </a:t>
            </a:r>
            <a:r>
              <a:rPr b="1" lang="en" sz="1300"/>
              <a:t>JSON files (.json)</a:t>
            </a:r>
            <a:r>
              <a:rPr lang="en" sz="1300"/>
              <a:t> for structured data, useful for APIs and databases.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300"/>
              <a:t>Prevent errors by properly opening and closing files.</a:t>
            </a:r>
            <a:endParaRPr sz="1300"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open a file, use the open() function.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Use "r" for reading, "w" for writing, "a" for appending.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Always close the file to avoid issues.</a:t>
            </a:r>
            <a:endParaRPr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.txt files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700" y="2736775"/>
            <a:ext cx="4381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write data to a file, use "w" mode.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Overwrites existing content (be careful!).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Use "a" mode to append instead of overwrite.</a:t>
            </a:r>
            <a:endParaRPr/>
          </a:p>
        </p:txBody>
      </p:sp>
      <p:sp>
        <p:nvSpPr>
          <p:cNvPr id="259" name="Google Shape;259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to a .txt file</a:t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88" y="2350275"/>
            <a:ext cx="551497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with open() statement automatically closes the file after use.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Cleaner and safer way to handle files.</a:t>
            </a:r>
            <a:endParaRPr/>
          </a:p>
        </p:txBody>
      </p:sp>
      <p:sp>
        <p:nvSpPr>
          <p:cNvPr id="268" name="Google Shape;268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 - use with open</a:t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13" y="2379713"/>
            <a:ext cx="6276975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with open() statement automatically closes the file after use.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Cleaner and safer way to handle files.</a:t>
            </a:r>
            <a:endParaRPr/>
          </a:p>
        </p:txBody>
      </p:sp>
      <p:sp>
        <p:nvSpPr>
          <p:cNvPr id="277" name="Google Shape;277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 - use with open</a:t>
            </a: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450" y="2282800"/>
            <a:ext cx="65151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JSON = JavaScript Object Notation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</a:t>
            </a:r>
            <a:r>
              <a:rPr lang="en"/>
              <a:t>s a structured format used for data exchange.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JSON is widely used in APIs, databases, and configurations.</a:t>
            </a:r>
            <a:endParaRPr/>
          </a:p>
        </p:txBody>
      </p:sp>
      <p:sp>
        <p:nvSpPr>
          <p:cNvPr id="286" name="Google Shape;286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JSON files</a:t>
            </a:r>
            <a:endParaRPr/>
          </a:p>
        </p:txBody>
      </p:sp>
      <p:sp>
        <p:nvSpPr>
          <p:cNvPr id="287" name="Google Shape;287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013" y="2047875"/>
            <a:ext cx="21431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json module to work with JSON.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json.load() converts JSON into a Python dictionary.</a:t>
            </a:r>
            <a:endParaRPr/>
          </a:p>
        </p:txBody>
      </p:sp>
      <p:sp>
        <p:nvSpPr>
          <p:cNvPr id="295" name="Google Shape;295;p37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JSON files</a:t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475" y="1718675"/>
            <a:ext cx="45148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json module to work with JSON.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json.dump() converts a Python dictionary into a JSON file.</a:t>
            </a:r>
            <a:endParaRPr/>
          </a:p>
        </p:txBody>
      </p:sp>
      <p:sp>
        <p:nvSpPr>
          <p:cNvPr id="304" name="Google Shape;304;p38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JSON files</a:t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13" y="1824038"/>
            <a:ext cx="604837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