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Poppins"/>
      <p:regular r:id="rId8"/>
      <p:bold r:id="rId9"/>
      <p:italic r:id="rId10"/>
      <p:boldItalic r:id="rId11"/>
    </p:embeddedFont>
    <p:embeddedFont>
      <p:font typeface="Bebas Neue"/>
      <p:regular r:id="rId12"/>
    </p:embeddedFont>
    <p:embeddedFont>
      <p:font typeface="Poppins SemiBold"/>
      <p:regular r:id="rId13"/>
      <p:bold r:id="rId14"/>
      <p:italic r:id="rId15"/>
      <p:boldItalic r:id="rId16"/>
    </p:embeddedFont>
    <p:embeddedFont>
      <p:font typeface="PT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Poppins-regular.fntdata"/><Relationship Id="rId11" Type="http://schemas.openxmlformats.org/officeDocument/2006/relationships/font" Target="fonts/Poppins-boldItalic.fntdata"/><Relationship Id="rId10" Type="http://schemas.openxmlformats.org/officeDocument/2006/relationships/font" Target="fonts/Poppins-italic.fntdata"/><Relationship Id="rId13" Type="http://schemas.openxmlformats.org/officeDocument/2006/relationships/font" Target="fonts/PoppinsSemiBold-regular.fntdata"/><Relationship Id="rId12" Type="http://schemas.openxmlformats.org/officeDocument/2006/relationships/font" Target="fonts/BebasNeue-regular.fntdata"/><Relationship Id="rId15" Type="http://schemas.openxmlformats.org/officeDocument/2006/relationships/font" Target="fonts/PoppinsSemiBold-italic.fntdata"/><Relationship Id="rId14" Type="http://schemas.openxmlformats.org/officeDocument/2006/relationships/font" Target="fonts/PoppinsSemiBold-bold.fntdata"/><Relationship Id="rId17" Type="http://schemas.openxmlformats.org/officeDocument/2006/relationships/font" Target="fonts/PTSans-regular.fntdata"/><Relationship Id="rId16" Type="http://schemas.openxmlformats.org/officeDocument/2006/relationships/font" Target="fonts/PoppinsSemiBold-boldItalic.fntdata"/><Relationship Id="rId19" Type="http://schemas.openxmlformats.org/officeDocument/2006/relationships/font" Target="fonts/PTSans-italic.fntdata"/><Relationship Id="rId18" Type="http://schemas.openxmlformats.org/officeDocument/2006/relationships/font" Target="fonts/PT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d4e97ef0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d4e97ef0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d4e97ef00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2d4e97ef00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cdc6cee93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2cdc6cee93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hasCustomPrompt="1" type="title"/>
          </p:nvPr>
        </p:nvSpPr>
        <p:spPr>
          <a:xfrm>
            <a:off x="3321475" y="1384463"/>
            <a:ext cx="5109300" cy="156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3321475" y="3187388"/>
            <a:ext cx="5109300" cy="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11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1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6268075" y="4219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5130775" y="455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0025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1772463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" name="Google Shape;70;p13"/>
          <p:cNvSpPr txBox="1"/>
          <p:nvPr>
            <p:ph idx="1" type="subTitle"/>
          </p:nvPr>
        </p:nvSpPr>
        <p:spPr>
          <a:xfrm>
            <a:off x="1772463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2" type="title"/>
          </p:nvPr>
        </p:nvSpPr>
        <p:spPr>
          <a:xfrm>
            <a:off x="5474937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" name="Google Shape;72;p13"/>
          <p:cNvSpPr txBox="1"/>
          <p:nvPr>
            <p:ph idx="3" type="subTitle"/>
          </p:nvPr>
        </p:nvSpPr>
        <p:spPr>
          <a:xfrm>
            <a:off x="5474937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hasCustomPrompt="1" idx="4" type="title"/>
          </p:nvPr>
        </p:nvSpPr>
        <p:spPr>
          <a:xfrm>
            <a:off x="1030563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hasCustomPrompt="1" idx="5" type="title"/>
          </p:nvPr>
        </p:nvSpPr>
        <p:spPr>
          <a:xfrm>
            <a:off x="4733038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7" type="title"/>
          </p:nvPr>
        </p:nvSpPr>
        <p:spPr>
          <a:xfrm>
            <a:off x="1772463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" name="Google Shape;77;p13"/>
          <p:cNvSpPr txBox="1"/>
          <p:nvPr>
            <p:ph idx="8" type="subTitle"/>
          </p:nvPr>
        </p:nvSpPr>
        <p:spPr>
          <a:xfrm>
            <a:off x="1772463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9" type="title"/>
          </p:nvPr>
        </p:nvSpPr>
        <p:spPr>
          <a:xfrm>
            <a:off x="5474937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9" name="Google Shape;79;p13"/>
          <p:cNvSpPr txBox="1"/>
          <p:nvPr>
            <p:ph idx="13" type="subTitle"/>
          </p:nvPr>
        </p:nvSpPr>
        <p:spPr>
          <a:xfrm>
            <a:off x="5474937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hasCustomPrompt="1" idx="14" type="title"/>
          </p:nvPr>
        </p:nvSpPr>
        <p:spPr>
          <a:xfrm>
            <a:off x="1030563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hasCustomPrompt="1" idx="15" type="title"/>
          </p:nvPr>
        </p:nvSpPr>
        <p:spPr>
          <a:xfrm>
            <a:off x="4733038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713225" y="1584850"/>
            <a:ext cx="4338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713225" y="2922025"/>
            <a:ext cx="4338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-3706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7406975" y="-9512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969750" y="3381325"/>
            <a:ext cx="33456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969750" y="1405475"/>
            <a:ext cx="7204500" cy="15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3" name="Google Shape;93;p15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713225" y="1376788"/>
            <a:ext cx="2865300" cy="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713225" y="275330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7093500" y="-8059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8176100" y="229275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608363" y="1706900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subTitle"/>
          </p:nvPr>
        </p:nvSpPr>
        <p:spPr>
          <a:xfrm>
            <a:off x="4608363" y="269265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-994650" y="-68350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7603575" y="37209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743375" y="42722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1015650" y="3490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1949025" y="1572175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1949025" y="2557925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7132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2" type="title"/>
          </p:nvPr>
        </p:nvSpPr>
        <p:spPr>
          <a:xfrm>
            <a:off x="49114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49114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4" name="Google Shape;124;p19"/>
          <p:cNvSpPr txBox="1"/>
          <p:nvPr>
            <p:ph idx="3" type="subTitle"/>
          </p:nvPr>
        </p:nvSpPr>
        <p:spPr>
          <a:xfrm>
            <a:off x="7132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5" name="Google Shape;125;p19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6" name="Google Shape;126;p1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0" y="135507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2" type="title"/>
          </p:nvPr>
        </p:nvSpPr>
        <p:spPr>
          <a:xfrm>
            <a:off x="4572000" y="283682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" type="subTitle"/>
          </p:nvPr>
        </p:nvSpPr>
        <p:spPr>
          <a:xfrm>
            <a:off x="4572000" y="319352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3" name="Google Shape;133;p20"/>
          <p:cNvSpPr txBox="1"/>
          <p:nvPr>
            <p:ph idx="3" type="subTitle"/>
          </p:nvPr>
        </p:nvSpPr>
        <p:spPr>
          <a:xfrm>
            <a:off x="4572000" y="171177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4" name="Google Shape;134;p20"/>
          <p:cNvSpPr txBox="1"/>
          <p:nvPr>
            <p:ph idx="4" type="title"/>
          </p:nvPr>
        </p:nvSpPr>
        <p:spPr>
          <a:xfrm>
            <a:off x="4572000" y="539500"/>
            <a:ext cx="3858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5" name="Google Shape;135;p20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13225" y="2221675"/>
            <a:ext cx="4387800" cy="6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713225" y="982925"/>
            <a:ext cx="11262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13225" y="2899550"/>
            <a:ext cx="2369400" cy="5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1765025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" name="Google Shape;139;p21"/>
          <p:cNvSpPr txBox="1"/>
          <p:nvPr>
            <p:ph idx="1" type="subTitle"/>
          </p:nvPr>
        </p:nvSpPr>
        <p:spPr>
          <a:xfrm>
            <a:off x="1765025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2" type="title"/>
          </p:nvPr>
        </p:nvSpPr>
        <p:spPr>
          <a:xfrm>
            <a:off x="3901039" y="3122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1" name="Google Shape;141;p21"/>
          <p:cNvSpPr txBox="1"/>
          <p:nvPr>
            <p:ph idx="3" type="subTitle"/>
          </p:nvPr>
        </p:nvSpPr>
        <p:spPr>
          <a:xfrm>
            <a:off x="3901044" y="3479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4" type="title"/>
          </p:nvPr>
        </p:nvSpPr>
        <p:spPr>
          <a:xfrm>
            <a:off x="6037014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3" name="Google Shape;143;p21"/>
          <p:cNvSpPr txBox="1"/>
          <p:nvPr>
            <p:ph idx="5" type="subTitle"/>
          </p:nvPr>
        </p:nvSpPr>
        <p:spPr>
          <a:xfrm>
            <a:off x="6037024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5" name="Google Shape;145;p21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2145808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1" name="Google Shape;151;p22"/>
          <p:cNvSpPr txBox="1"/>
          <p:nvPr>
            <p:ph idx="1" type="subTitle"/>
          </p:nvPr>
        </p:nvSpPr>
        <p:spPr>
          <a:xfrm>
            <a:off x="2145808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2" type="title"/>
          </p:nvPr>
        </p:nvSpPr>
        <p:spPr>
          <a:xfrm>
            <a:off x="5910993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3" name="Google Shape;153;p22"/>
          <p:cNvSpPr txBox="1"/>
          <p:nvPr>
            <p:ph idx="3" type="subTitle"/>
          </p:nvPr>
        </p:nvSpPr>
        <p:spPr>
          <a:xfrm>
            <a:off x="5910986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4" type="title"/>
          </p:nvPr>
        </p:nvSpPr>
        <p:spPr>
          <a:xfrm>
            <a:off x="2145808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5" name="Google Shape;155;p22"/>
          <p:cNvSpPr txBox="1"/>
          <p:nvPr>
            <p:ph idx="5" type="subTitle"/>
          </p:nvPr>
        </p:nvSpPr>
        <p:spPr>
          <a:xfrm>
            <a:off x="2145808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6" type="title"/>
          </p:nvPr>
        </p:nvSpPr>
        <p:spPr>
          <a:xfrm>
            <a:off x="5910993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7" name="Google Shape;157;p22"/>
          <p:cNvSpPr txBox="1"/>
          <p:nvPr>
            <p:ph idx="7" type="subTitle"/>
          </p:nvPr>
        </p:nvSpPr>
        <p:spPr>
          <a:xfrm>
            <a:off x="5910986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9" name="Google Shape;159;p2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6634050" y="46085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2138151" y="1291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4" name="Google Shape;164;p23"/>
          <p:cNvSpPr txBox="1"/>
          <p:nvPr>
            <p:ph idx="1" type="subTitle"/>
          </p:nvPr>
        </p:nvSpPr>
        <p:spPr>
          <a:xfrm>
            <a:off x="2138163" y="1647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3"/>
          <p:cNvSpPr txBox="1"/>
          <p:nvPr>
            <p:ph idx="2" type="title"/>
          </p:nvPr>
        </p:nvSpPr>
        <p:spPr>
          <a:xfrm>
            <a:off x="5903326" y="1291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" name="Google Shape;166;p23"/>
          <p:cNvSpPr txBox="1"/>
          <p:nvPr>
            <p:ph idx="3" type="subTitle"/>
          </p:nvPr>
        </p:nvSpPr>
        <p:spPr>
          <a:xfrm>
            <a:off x="5903338" y="1647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idx="4" type="title"/>
          </p:nvPr>
        </p:nvSpPr>
        <p:spPr>
          <a:xfrm>
            <a:off x="2138151" y="2419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8" name="Google Shape;168;p23"/>
          <p:cNvSpPr txBox="1"/>
          <p:nvPr>
            <p:ph idx="5" type="subTitle"/>
          </p:nvPr>
        </p:nvSpPr>
        <p:spPr>
          <a:xfrm>
            <a:off x="2138163" y="2775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6" type="title"/>
          </p:nvPr>
        </p:nvSpPr>
        <p:spPr>
          <a:xfrm>
            <a:off x="5903326" y="2419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" name="Google Shape;170;p23"/>
          <p:cNvSpPr txBox="1"/>
          <p:nvPr>
            <p:ph idx="7" type="subTitle"/>
          </p:nvPr>
        </p:nvSpPr>
        <p:spPr>
          <a:xfrm>
            <a:off x="5903338" y="2775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8" type="title"/>
          </p:nvPr>
        </p:nvSpPr>
        <p:spPr>
          <a:xfrm>
            <a:off x="2138151" y="3547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2" name="Google Shape;172;p23"/>
          <p:cNvSpPr txBox="1"/>
          <p:nvPr>
            <p:ph idx="9" type="subTitle"/>
          </p:nvPr>
        </p:nvSpPr>
        <p:spPr>
          <a:xfrm>
            <a:off x="2138163" y="3903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3" type="title"/>
          </p:nvPr>
        </p:nvSpPr>
        <p:spPr>
          <a:xfrm>
            <a:off x="5903326" y="3547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4" name="Google Shape;174;p23"/>
          <p:cNvSpPr txBox="1"/>
          <p:nvPr>
            <p:ph idx="14" type="subTitle"/>
          </p:nvPr>
        </p:nvSpPr>
        <p:spPr>
          <a:xfrm>
            <a:off x="5903338" y="3903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5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6" name="Google Shape;176;p23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hasCustomPrompt="1" type="title"/>
          </p:nvPr>
        </p:nvSpPr>
        <p:spPr>
          <a:xfrm>
            <a:off x="941825" y="10413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9" name="Google Shape;179;p24"/>
          <p:cNvSpPr txBox="1"/>
          <p:nvPr>
            <p:ph idx="1" type="subTitle"/>
          </p:nvPr>
        </p:nvSpPr>
        <p:spPr>
          <a:xfrm>
            <a:off x="941825" y="19714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hasCustomPrompt="1" idx="2" type="title"/>
          </p:nvPr>
        </p:nvSpPr>
        <p:spPr>
          <a:xfrm>
            <a:off x="941825" y="27884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1" name="Google Shape;181;p24"/>
          <p:cNvSpPr txBox="1"/>
          <p:nvPr>
            <p:ph idx="3" type="subTitle"/>
          </p:nvPr>
        </p:nvSpPr>
        <p:spPr>
          <a:xfrm>
            <a:off x="941825" y="37185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2" name="Google Shape;182;p2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-1335175" y="41784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5725350" y="-95150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hasCustomPrompt="1" type="title"/>
          </p:nvPr>
        </p:nvSpPr>
        <p:spPr>
          <a:xfrm>
            <a:off x="23233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8" name="Google Shape;188;p25"/>
          <p:cNvSpPr txBox="1"/>
          <p:nvPr>
            <p:ph idx="2" type="title"/>
          </p:nvPr>
        </p:nvSpPr>
        <p:spPr>
          <a:xfrm>
            <a:off x="23233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9" name="Google Shape;189;p25"/>
          <p:cNvSpPr txBox="1"/>
          <p:nvPr>
            <p:ph idx="1" type="subTitle"/>
          </p:nvPr>
        </p:nvSpPr>
        <p:spPr>
          <a:xfrm>
            <a:off x="23233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5"/>
          <p:cNvSpPr txBox="1"/>
          <p:nvPr>
            <p:ph idx="3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1" name="Google Shape;191;p25"/>
          <p:cNvSpPr txBox="1"/>
          <p:nvPr>
            <p:ph hasCustomPrompt="1" idx="4" type="title"/>
          </p:nvPr>
        </p:nvSpPr>
        <p:spPr>
          <a:xfrm>
            <a:off x="62506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/>
          <p:nvPr>
            <p:ph idx="5" type="title"/>
          </p:nvPr>
        </p:nvSpPr>
        <p:spPr>
          <a:xfrm>
            <a:off x="62506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3" name="Google Shape;193;p25"/>
          <p:cNvSpPr txBox="1"/>
          <p:nvPr>
            <p:ph idx="6" type="subTitle"/>
          </p:nvPr>
        </p:nvSpPr>
        <p:spPr>
          <a:xfrm>
            <a:off x="62506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5"/>
          <p:cNvSpPr txBox="1"/>
          <p:nvPr>
            <p:ph hasCustomPrompt="1" idx="7" type="title"/>
          </p:nvPr>
        </p:nvSpPr>
        <p:spPr>
          <a:xfrm>
            <a:off x="23233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5" name="Google Shape;195;p25"/>
          <p:cNvSpPr txBox="1"/>
          <p:nvPr>
            <p:ph idx="8" type="title"/>
          </p:nvPr>
        </p:nvSpPr>
        <p:spPr>
          <a:xfrm>
            <a:off x="23233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6" name="Google Shape;196;p25"/>
          <p:cNvSpPr txBox="1"/>
          <p:nvPr>
            <p:ph idx="9" type="subTitle"/>
          </p:nvPr>
        </p:nvSpPr>
        <p:spPr>
          <a:xfrm>
            <a:off x="23233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hasCustomPrompt="1" idx="13" type="title"/>
          </p:nvPr>
        </p:nvSpPr>
        <p:spPr>
          <a:xfrm>
            <a:off x="62506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8" name="Google Shape;198;p25"/>
          <p:cNvSpPr txBox="1"/>
          <p:nvPr>
            <p:ph idx="14" type="title"/>
          </p:nvPr>
        </p:nvSpPr>
        <p:spPr>
          <a:xfrm>
            <a:off x="62506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9" name="Google Shape;199;p25"/>
          <p:cNvSpPr txBox="1"/>
          <p:nvPr>
            <p:ph idx="15" type="subTitle"/>
          </p:nvPr>
        </p:nvSpPr>
        <p:spPr>
          <a:xfrm>
            <a:off x="62506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3" name="Google Shape;203;p26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713225" y="539500"/>
            <a:ext cx="40575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6" name="Google Shape;206;p27"/>
          <p:cNvSpPr txBox="1"/>
          <p:nvPr>
            <p:ph idx="1" type="subTitle"/>
          </p:nvPr>
        </p:nvSpPr>
        <p:spPr>
          <a:xfrm>
            <a:off x="713225" y="1863269"/>
            <a:ext cx="4057500" cy="11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7"/>
          <p:cNvSpPr txBox="1"/>
          <p:nvPr/>
        </p:nvSpPr>
        <p:spPr>
          <a:xfrm>
            <a:off x="713225" y="3679100"/>
            <a:ext cx="40575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and infographics &amp; images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7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-542100" y="43634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8430775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713225" y="47902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9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-561150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"/>
          <p:cNvSpPr/>
          <p:nvPr/>
        </p:nvSpPr>
        <p:spPr>
          <a:xfrm>
            <a:off x="82399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"/>
          <p:cNvSpPr/>
          <p:nvPr/>
        </p:nvSpPr>
        <p:spPr>
          <a:xfrm>
            <a:off x="713225" y="-3914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13225" y="3093025"/>
            <a:ext cx="38589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13225" y="1240175"/>
            <a:ext cx="3858900" cy="137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044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267638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title"/>
          </p:nvPr>
        </p:nvSpPr>
        <p:spPr>
          <a:xfrm>
            <a:off x="4933895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933895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1267638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" name="Google Shape;33;p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-777475" y="-95120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-308275" y="142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289325" y="-10467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3338275" y="1415713"/>
            <a:ext cx="5092500" cy="7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3338275" y="2543688"/>
            <a:ext cx="5092500" cy="11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904525" y="1831800"/>
            <a:ext cx="4698300" cy="46989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2580750" y="393662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-390175" y="1831800"/>
            <a:ext cx="856500" cy="856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713225" y="2508375"/>
            <a:ext cx="2260500" cy="18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Setting up the environment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229" name="Google Shape;229;p30"/>
          <p:cNvCxnSpPr/>
          <p:nvPr/>
        </p:nvCxnSpPr>
        <p:spPr>
          <a:xfrm>
            <a:off x="3926475" y="318922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0" name="Google Shape;230;p30"/>
          <p:cNvSpPr/>
          <p:nvPr/>
        </p:nvSpPr>
        <p:spPr>
          <a:xfrm>
            <a:off x="7096000" y="382565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7707775" y="31653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8549975" y="29777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30"/>
          <p:cNvPicPr preferRelativeResize="0"/>
          <p:nvPr/>
        </p:nvPicPr>
        <p:blipFill rotWithShape="1">
          <a:blip r:embed="rId3">
            <a:alphaModFix/>
          </a:blip>
          <a:srcRect b="0" l="964" r="8921" t="0"/>
          <a:stretch/>
        </p:blipFill>
        <p:spPr>
          <a:xfrm>
            <a:off x="-764525" y="9667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34" name="Google Shape;234;p30"/>
          <p:cNvSpPr/>
          <p:nvPr/>
        </p:nvSpPr>
        <p:spPr>
          <a:xfrm>
            <a:off x="-1081350" y="-6356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0"/>
          <p:cNvSpPr/>
          <p:nvPr/>
        </p:nvSpPr>
        <p:spPr>
          <a:xfrm>
            <a:off x="2361550" y="5395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/>
          <p:nvPr/>
        </p:nvSpPr>
        <p:spPr>
          <a:xfrm>
            <a:off x="4933899" y="1583350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1"/>
          <p:cNvSpPr/>
          <p:nvPr/>
        </p:nvSpPr>
        <p:spPr>
          <a:xfrm>
            <a:off x="1267649" y="1583350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1"/>
          <p:cNvSpPr txBox="1"/>
          <p:nvPr>
            <p:ph type="title"/>
          </p:nvPr>
        </p:nvSpPr>
        <p:spPr>
          <a:xfrm>
            <a:off x="1267638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editor</a:t>
            </a:r>
            <a:endParaRPr/>
          </a:p>
        </p:txBody>
      </p:sp>
      <p:sp>
        <p:nvSpPr>
          <p:cNvPr id="243" name="Google Shape;243;p31"/>
          <p:cNvSpPr txBox="1"/>
          <p:nvPr>
            <p:ph idx="2" type="title"/>
          </p:nvPr>
        </p:nvSpPr>
        <p:spPr>
          <a:xfrm>
            <a:off x="4933895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Interpreter</a:t>
            </a:r>
            <a:endParaRPr/>
          </a:p>
        </p:txBody>
      </p:sp>
      <p:sp>
        <p:nvSpPr>
          <p:cNvPr id="244" name="Google Shape;244;p31"/>
          <p:cNvSpPr txBox="1"/>
          <p:nvPr>
            <p:ph idx="1" type="subTitle"/>
          </p:nvPr>
        </p:nvSpPr>
        <p:spPr>
          <a:xfrm>
            <a:off x="4933895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Python 3.x version. We are going to use the latest (3.13.1)</a:t>
            </a:r>
            <a:endParaRPr/>
          </a:p>
        </p:txBody>
      </p:sp>
      <p:sp>
        <p:nvSpPr>
          <p:cNvPr id="245" name="Google Shape;245;p31"/>
          <p:cNvSpPr txBox="1"/>
          <p:nvPr>
            <p:ph idx="3" type="subTitle"/>
          </p:nvPr>
        </p:nvSpPr>
        <p:spPr>
          <a:xfrm>
            <a:off x="1267638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going to use VSCode</a:t>
            </a:r>
            <a:endParaRPr/>
          </a:p>
        </p:txBody>
      </p:sp>
      <p:sp>
        <p:nvSpPr>
          <p:cNvPr id="246" name="Google Shape;246;p31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</a:t>
            </a:r>
            <a:endParaRPr/>
          </a:p>
        </p:txBody>
      </p:sp>
      <p:sp>
        <p:nvSpPr>
          <p:cNvPr id="247" name="Google Shape;247;p31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1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ile:Python-logo.png - Wikimedia Commons" id="249" name="Google Shape;24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106404" y="1729313"/>
            <a:ext cx="554373" cy="60747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File:Visual Studio Code 1.35 icon.svg - Wikipedia" id="250" name="Google Shape;25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8250" y="1793949"/>
            <a:ext cx="478200" cy="4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2"/>
          <p:cNvPicPr preferRelativeResize="0"/>
          <p:nvPr/>
        </p:nvPicPr>
        <p:blipFill rotWithShape="1">
          <a:blip r:embed="rId3">
            <a:alphaModFix/>
          </a:blip>
          <a:srcRect b="0" l="16897" r="5342" t="13696"/>
          <a:stretch/>
        </p:blipFill>
        <p:spPr>
          <a:xfrm flipH="1">
            <a:off x="-1456075" y="9666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56" name="Google Shape;256;p32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ready!</a:t>
            </a:r>
            <a:endParaRPr/>
          </a:p>
        </p:txBody>
      </p:sp>
      <p:cxnSp>
        <p:nvCxnSpPr>
          <p:cNvPr id="257" name="Google Shape;257;p32"/>
          <p:cNvCxnSpPr/>
          <p:nvPr/>
        </p:nvCxnSpPr>
        <p:spPr>
          <a:xfrm>
            <a:off x="3915300" y="358758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8" name="Google Shape;258;p32"/>
          <p:cNvSpPr/>
          <p:nvPr/>
        </p:nvSpPr>
        <p:spPr>
          <a:xfrm>
            <a:off x="6547625" y="38733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2"/>
          <p:cNvSpPr/>
          <p:nvPr/>
        </p:nvSpPr>
        <p:spPr>
          <a:xfrm>
            <a:off x="568742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2"/>
          <p:cNvSpPr/>
          <p:nvPr/>
        </p:nvSpPr>
        <p:spPr>
          <a:xfrm>
            <a:off x="1780025" y="7985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mputer Science &amp; Mathematics Major For College: Mathematics by Slidesgo">
  <a:themeElements>
    <a:clrScheme name="Simple Light">
      <a:dk1>
        <a:srgbClr val="FFFFFF"/>
      </a:dk1>
      <a:lt1>
        <a:srgbClr val="F3F3F3"/>
      </a:lt1>
      <a:dk2>
        <a:srgbClr val="666666"/>
      </a:dk2>
      <a:lt2>
        <a:srgbClr val="D149CE"/>
      </a:lt2>
      <a:accent1>
        <a:srgbClr val="43309F"/>
      </a:accent1>
      <a:accent2>
        <a:srgbClr val="000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