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3" r:id="rId22"/>
    <p:sldId id="282" r:id="rId23"/>
    <p:sldId id="284" r:id="rId24"/>
    <p:sldId id="287" r:id="rId25"/>
    <p:sldId id="285" r:id="rId26"/>
    <p:sldId id="286" r:id="rId27"/>
    <p:sldId id="288" r:id="rId28"/>
    <p:sldId id="289" r:id="rId29"/>
    <p:sldId id="291" r:id="rId30"/>
    <p:sldId id="290" r:id="rId31"/>
    <p:sldId id="292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00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96" y="2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3T09:52:35.14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6T16:23:41.37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3T16:13:48.79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6T12:48:48.80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9,'0'-4,"0"-1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6T16:23:41.37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6T12:48:48.80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9,'0'-4,"0"-1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6T12:48:48.80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9,'0'-4,"0"-1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6T12:48:48.80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9,'0'-4,"0"-1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6T12:48:48.80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9,'0'-4,"0"-1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6T12:48:48.80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9,'0'-4,"0"-1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6T12:48:48.80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9,'0'-4,"0"-1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3T09:52:35.14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6T12:48:48.80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9,'0'-4,"0"-1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3T16:13:48.79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3T16:13:48.79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3T16:13:48.79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3T16:13:48.79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6T12:48:48.80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9,'0'-4,"0"-1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3T16:13:48.79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6T12:48:48.80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9,'0'-4,"0"-1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157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26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9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9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76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5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69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64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57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157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15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5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.xml"/><Relationship Id="rId7" Type="http://schemas.openxmlformats.org/officeDocument/2006/relationships/image" Target="../media/image3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.xml"/><Relationship Id="rId5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.xml"/><Relationship Id="rId7" Type="http://schemas.openxmlformats.org/officeDocument/2006/relationships/image" Target="../media/image3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.xml"/><Relationship Id="rId5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Set an IP on your PC of 192.168.88.2/24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Connect to the MikroTik router on port Eth2 from your PC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Ping from your PC to 192.168.88.1. Does it work?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the browser and type on the URL the following IP: 192.168.88.1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Check the quick set settings on the router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the WebFig and check the configurations that is pre-configured on the router from the quick set profile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Reset the configuration from Webfig by not having any default configuration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Are you able to get access to the router on the browser again? Why not?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255713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First time access – quick set</a:t>
            </a:r>
          </a:p>
        </p:txBody>
      </p:sp>
    </p:spTree>
    <p:extLst>
      <p:ext uri="{BB962C8B-B14F-4D97-AF65-F5344CB8AC3E}">
        <p14:creationId xmlns:p14="http://schemas.microsoft.com/office/powerpoint/2010/main" val="1947100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Download putty package file from putty.org and install it on your PC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Open Putty Key Generator and click on Generate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Save the private key on a folder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Copy the string and paste it into a notepad file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Rename the file to pubkey.pub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Open Winbox and copy the public key to R1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Import the public key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Open putty and try to make SSH connection to R1 without using the private key - does it work?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Open putty and try to make SSH connection to R1 using the private key - does it work?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Write on the terminal, IP </a:t>
            </a:r>
            <a:r>
              <a:rPr lang="en-US" dirty="0" err="1"/>
              <a:t>ssh</a:t>
            </a:r>
            <a:r>
              <a:rPr lang="en-US" dirty="0"/>
              <a:t> print then enable always-allow-password-login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Try to Login via </a:t>
            </a:r>
            <a:r>
              <a:rPr lang="en-US" dirty="0" err="1"/>
              <a:t>ssh</a:t>
            </a:r>
            <a:r>
              <a:rPr lang="en-US" dirty="0"/>
              <a:t> using the key and without it - does it work now?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Disable it again and try now with and without they key.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255713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SSH Connections via keys</a:t>
            </a:r>
          </a:p>
        </p:txBody>
      </p:sp>
    </p:spTree>
    <p:extLst>
      <p:ext uri="{BB962C8B-B14F-4D97-AF65-F5344CB8AC3E}">
        <p14:creationId xmlns:p14="http://schemas.microsoft.com/office/powerpoint/2010/main" val="3918392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winbox, IP then services – what do you see?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Disable the non-important services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Change the www port to 1222 and login to Webfig using this port. Does it work?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Disable www and enable www-</a:t>
            </a:r>
            <a:r>
              <a:rPr lang="en-US" dirty="0" err="1"/>
              <a:t>ssl</a:t>
            </a:r>
            <a:r>
              <a:rPr lang="en-US" dirty="0"/>
              <a:t>. Can you login to the Webfig now? Why not?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Create a certificate by enabling TLS server and make it signed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Assign the new certificate to the www </a:t>
            </a:r>
            <a:r>
              <a:rPr lang="en-US" dirty="0" err="1"/>
              <a:t>ssl</a:t>
            </a:r>
            <a:r>
              <a:rPr lang="en-US" dirty="0"/>
              <a:t> service and try to open Webfig now – does it work?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Open notepad++ file and create a string to put an IP address on Eth4 interface. Save the file as </a:t>
            </a:r>
            <a:r>
              <a:rPr lang="en-US" dirty="0" err="1"/>
              <a:t>test.auto.rsc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Connect using FTP and upload the file – does the IP address change on Eth4?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255713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Managing RouterOS services</a:t>
            </a:r>
          </a:p>
        </p:txBody>
      </p:sp>
    </p:spTree>
    <p:extLst>
      <p:ext uri="{BB962C8B-B14F-4D97-AF65-F5344CB8AC3E}">
        <p14:creationId xmlns:p14="http://schemas.microsoft.com/office/powerpoint/2010/main" val="423764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winbox, file list then generate a backup using a password and an encryption</a:t>
            </a:r>
            <a:br>
              <a:rPr lang="en-US" dirty="0"/>
            </a:b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Change the name of the router and restore the backup configuration – is the name changed back to R1?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Create a binary backup using the command line</a:t>
            </a:r>
            <a:br>
              <a:rPr lang="en-US" dirty="0"/>
            </a:b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Connect SSH and make export – what do you see?</a:t>
            </a:r>
            <a:br>
              <a:rPr lang="en-US" dirty="0"/>
            </a:b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Export the whole router configuration to a file then check it on Notepad++ - can you edit it?</a:t>
            </a:r>
            <a:br>
              <a:rPr lang="en-US" dirty="0"/>
            </a:b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Export the NAT configuration to a file and check it on Notepad++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Configuration Backup and restore</a:t>
            </a:r>
          </a:p>
        </p:txBody>
      </p:sp>
    </p:spTree>
    <p:extLst>
      <p:ext uri="{BB962C8B-B14F-4D97-AF65-F5344CB8AC3E}">
        <p14:creationId xmlns:p14="http://schemas.microsoft.com/office/powerpoint/2010/main" val="2265252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winbox on R1 and make a backup file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system reset, and check Keep User Configuration and then reset the router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Login to the router again. What has changed and what stayed?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Reset the router with No Default Configuration. What has changed?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You lost the password – Reset the router using the reset button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Restore the old configuration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Resetting RouterOS device</a:t>
            </a:r>
          </a:p>
        </p:txBody>
      </p:sp>
    </p:spTree>
    <p:extLst>
      <p:ext uri="{BB962C8B-B14F-4D97-AF65-F5344CB8AC3E}">
        <p14:creationId xmlns:p14="http://schemas.microsoft.com/office/powerpoint/2010/main" val="3365833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Download Netinstall &amp;  RouterOS from MikroTik website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Connect your PC to Eth1 interface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Set an IP address on your PC to 192.168.88.2/24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 Netinstall and set Net booting to 192.168.88.1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Power on your MikroTik router and keep pressing on the reset button until the router shows on Netinstall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the RouterOS and click on install &amp; wait until it finish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Reboot the router and try to access to it via winbox using the default account (username = admin, password =blank). Does it work?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Reinstalling a RouterOS device (Netinstall)</a:t>
            </a:r>
          </a:p>
        </p:txBody>
      </p:sp>
    </p:spTree>
    <p:extLst>
      <p:ext uri="{BB962C8B-B14F-4D97-AF65-F5344CB8AC3E}">
        <p14:creationId xmlns:p14="http://schemas.microsoft.com/office/powerpoint/2010/main" val="346840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 to R1, then IP and DHCP server, then create a DHCP server on the bridge interface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to your PC and set the network card to obtain IP automatically. What IP did it get?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the lease to be static for the PC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the static IP for the PC to 192.168.88.11 and check if the PC get this IP.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Remove the IP and route from R2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Enable DHCP client on Eth2 on R2 – Do you have internet again?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DHCP Server and Client</a:t>
            </a:r>
          </a:p>
        </p:txBody>
      </p:sp>
    </p:spTree>
    <p:extLst>
      <p:ext uri="{BB962C8B-B14F-4D97-AF65-F5344CB8AC3E}">
        <p14:creationId xmlns:p14="http://schemas.microsoft.com/office/powerpoint/2010/main" val="3973672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 to R1, then IP ARP.  What do you see?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to your PC and on the command prompt write arp –a. What do you see?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Set the ARP on the Bridge interface as disabled. Can the PC still go to the internet? Why not?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Put it back Enabled and make the ARP entry as static then put it disabled again. Can the PC go to the internet? And why?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Keep the ping open and remove the cable of the PC then connect it again. Is the ping still working? Why not?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the ARP to Reply-only on the bridge. Do you have internet? Is the arp entry shown on the PC?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ARP on MikroTik</a:t>
            </a:r>
          </a:p>
        </p:txBody>
      </p:sp>
    </p:spTree>
    <p:extLst>
      <p:ext uri="{BB962C8B-B14F-4D97-AF65-F5344CB8AC3E}">
        <p14:creationId xmlns:p14="http://schemas.microsoft.com/office/powerpoint/2010/main" val="163411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Configure R1 to provide internet service to your PC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bridge interface and put inside of it Eth2, Eth3 and Eth4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the IP from Eth2 interface to the bridge interface – check if you have internet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Move your cable to Eth3 and Eth4. Do you have internet service?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Configure the WLAN to be active and add it to the bridge interface.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Configure DHCP Server on the bridge interface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Connect your PC via wireless. Is it connected to the internet?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Bridging on MikroTik</a:t>
            </a:r>
          </a:p>
        </p:txBody>
      </p:sp>
    </p:spTree>
    <p:extLst>
      <p:ext uri="{BB962C8B-B14F-4D97-AF65-F5344CB8AC3E}">
        <p14:creationId xmlns:p14="http://schemas.microsoft.com/office/powerpoint/2010/main" val="810278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 to R2, create a bridge interface and put inside of it Eth1,Eth2, Eth3, Eth4 and the WLAN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Connect to R1 WLAN from R2 as a station mode.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Configure DHCP client on the bridge interface. Is R2 connected to the internet?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your PC able to go to the internet? Why not?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Move to the Mode on WLAN on R2 to Station bridge. Is your PC able to go to the internet?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Station Bridge on MikroTik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7DCFE93-3AB0-49E9-B78F-6809196E7CFC}"/>
                  </a:ext>
                </a:extLst>
              </p14:cNvPr>
              <p14:cNvContentPartPr/>
              <p14:nvPr/>
            </p14:nvContentPartPr>
            <p14:xfrm>
              <a:off x="6130096" y="-310523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7DCFE93-3AB0-49E9-B78F-6809196E7CF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21456" y="-319523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1876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Put IP addresses as shown on the graph (hint: use bridge interfaces for the networks)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Ping from R1 to R2 connected interface. Do you have a reply? Then ping to 2.2.2.2 – do you have reply?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From R1, configure a static route to reach the network 2.2.2.0/24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From R2, configure a static route to reach the network 1.1.10/24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Ping from R2, ping 1.1.1.1 with a source address 2.2.2.2. do you have reply?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Put a cable between Eth4 interfaces.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Assign on Eth4 of R1 an IP of 192.168.21.1/24 and on Eth4 of R2 an IP of 192.168.21.2/24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 R1 &amp; R2, create 2 static routes to reach destination networks using the new link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the link on Eth2 as the preferable routing to be used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Routing on MikroTik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7DCFE93-3AB0-49E9-B78F-6809196E7CFC}"/>
                  </a:ext>
                </a:extLst>
              </p14:cNvPr>
              <p14:cNvContentPartPr/>
              <p14:nvPr/>
            </p14:nvContentPartPr>
            <p14:xfrm>
              <a:off x="6130096" y="-310523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7DCFE93-3AB0-49E9-B78F-6809196E7CF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21456" y="-31952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6227E74-8339-4B79-AC45-333E80B35A69}"/>
                  </a:ext>
                </a:extLst>
              </p14:cNvPr>
              <p14:cNvContentPartPr/>
              <p14:nvPr/>
            </p14:nvContentPartPr>
            <p14:xfrm>
              <a:off x="9334456" y="5351181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6227E74-8339-4B79-AC45-333E80B35A6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325816" y="5342181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4614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https://mikrotik.com/download and download Winbox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Open Winbox and go to Neighbors. What do you see?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Connect to the Router MAC address using username admin and password blank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Set an IP address on Eth2 of 192.168.88.1/24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Set an IP address on your PC of 192.168.88.2/24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Ping from your PC to the router, do you have a reply?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Connect now on the IP address from Winbox. Does it work?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255713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Connecting via Winbox (MAC and IP)</a:t>
            </a:r>
          </a:p>
        </p:txBody>
      </p:sp>
    </p:spTree>
    <p:extLst>
      <p:ext uri="{BB962C8B-B14F-4D97-AF65-F5344CB8AC3E}">
        <p14:creationId xmlns:p14="http://schemas.microsoft.com/office/powerpoint/2010/main" val="4135366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Check if your PC is connected to the internet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simple queue and limit the speed to 1M/1M on upload and download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mangle rule and mark the connections coming from your PC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filter rule on forward chain using the connection mark that you have created and action Fasttrack connection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Disable the Fasttrack filter rule and do speedtest. What bandwidth you get on upload and download?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Re-enable the Fasttrack filter rule and do speedtest again. What speed you get? Why?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FastTrack MikroTik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6227E74-8339-4B79-AC45-333E80B35A69}"/>
                  </a:ext>
                </a:extLst>
              </p14:cNvPr>
              <p14:cNvContentPartPr/>
              <p14:nvPr/>
            </p14:nvContentPartPr>
            <p14:xfrm>
              <a:off x="9334456" y="5351181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6227E74-8339-4B79-AC45-333E80B35A6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325816" y="5342181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2832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Check if R1 is connected to the internet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R1 a PPPoE server (hint: Pool, Profile, Secret &amp; Server)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Connect R2 via PPPoE to R1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R2 able to go to the Internet now? What IP he got?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PPPoE on MikroTik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6227E74-8339-4B79-AC45-333E80B35A69}"/>
                  </a:ext>
                </a:extLst>
              </p14:cNvPr>
              <p14:cNvContentPartPr/>
              <p14:nvPr/>
            </p14:nvContentPartPr>
            <p14:xfrm>
              <a:off x="9334456" y="5351181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6227E74-8339-4B79-AC45-333E80B35A6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325816" y="5342181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8390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 simple queue and limit it to 6M on both upload and download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From R2 do a Bandwidth test on both ways. What bandwidth speed is the router getting?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new queue with target IP of R2 and limit it to 3Mbps.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BW test again on 2. What bandwidth is the router getting?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Fix the problem so R2 can use the queue of 3Mbps.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Simple Queue on MikroTik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6227E74-8339-4B79-AC45-333E80B35A69}"/>
                  </a:ext>
                </a:extLst>
              </p14:cNvPr>
              <p14:cNvContentPartPr/>
              <p14:nvPr/>
            </p14:nvContentPartPr>
            <p14:xfrm>
              <a:off x="9334456" y="5351181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6227E74-8339-4B79-AC45-333E80B35A6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325816" y="534218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14:cNvPr>
              <p14:cNvContentPartPr/>
              <p14:nvPr/>
            </p14:nvContentPartPr>
            <p14:xfrm>
              <a:off x="12666256" y="6461108"/>
              <a:ext cx="360" cy="36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657256" y="6452108"/>
                <a:ext cx="18000" cy="2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5572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On queue 2 of R1, make the burst as following: Burst limit 5M,  Burst Threshold 2M and Burst time 10s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to R2 and do BW with the BW server. How many second you get the burst and why?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Increase the burst time to 25s. How many second you will get burst?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Burst on MikroTik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6227E74-8339-4B79-AC45-333E80B35A69}"/>
                  </a:ext>
                </a:extLst>
              </p14:cNvPr>
              <p14:cNvContentPartPr/>
              <p14:nvPr/>
            </p14:nvContentPartPr>
            <p14:xfrm>
              <a:off x="9334456" y="5351181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6227E74-8339-4B79-AC45-333E80B35A6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325816" y="534218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14:cNvPr>
              <p14:cNvContentPartPr/>
              <p14:nvPr/>
            </p14:nvContentPartPr>
            <p14:xfrm>
              <a:off x="12666256" y="6461108"/>
              <a:ext cx="360" cy="36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657256" y="6452108"/>
                <a:ext cx="1800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3947535-F8DD-4568-9358-33258524D356}"/>
                  </a:ext>
                </a:extLst>
              </p14:cNvPr>
              <p14:cNvContentPartPr/>
              <p14:nvPr/>
            </p14:nvContentPartPr>
            <p14:xfrm>
              <a:off x="5987176" y="3132517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3947535-F8DD-4568-9358-33258524D35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978176" y="312387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38143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On R1, create a simple queue with a bandwidth of 3 Mbps for upload and download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PCQ queue for upload and another PCQ queue for download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Assign the PCQ queues that you have created on the simple queue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a BW test from R2. How much bandwidth is R2 getting? Keep the BW test open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From your PC download a file.  How much is BW test getting now?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the rate on PCQ to 768 Kbps on both upload and download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BW test again from R2 – How much bandwidth is R2 getting?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One Simple queue for the whole network (PCQ)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6227E74-8339-4B79-AC45-333E80B35A69}"/>
                  </a:ext>
                </a:extLst>
              </p14:cNvPr>
              <p14:cNvContentPartPr/>
              <p14:nvPr/>
            </p14:nvContentPartPr>
            <p14:xfrm>
              <a:off x="9334456" y="5351181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6227E74-8339-4B79-AC45-333E80B35A6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325816" y="534218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14:cNvPr>
              <p14:cNvContentPartPr/>
              <p14:nvPr/>
            </p14:nvContentPartPr>
            <p14:xfrm>
              <a:off x="12666256" y="6461108"/>
              <a:ext cx="360" cy="36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657256" y="6452108"/>
                <a:ext cx="1800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3947535-F8DD-4568-9358-33258524D356}"/>
                  </a:ext>
                </a:extLst>
              </p14:cNvPr>
              <p14:cNvContentPartPr/>
              <p14:nvPr/>
            </p14:nvContentPartPr>
            <p14:xfrm>
              <a:off x="5987176" y="3132517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3947535-F8DD-4568-9358-33258524D35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978176" y="312387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302919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On R1, do ping to 8.8.8.8. What information you get?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 R1, do traceroute to 8.8.8.8. How many hops you need to get to google DNS Server?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 BW test then check the CPU profile. What do you see?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difference between Total and All on the profile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Ping, Traceroute, CPU profile on MikroTik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14:cNvPr>
              <p14:cNvContentPartPr/>
              <p14:nvPr/>
            </p14:nvContentPartPr>
            <p14:xfrm>
              <a:off x="12666256" y="6461108"/>
              <a:ext cx="360" cy="36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657256" y="6452108"/>
                <a:ext cx="18000" cy="2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1553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On R1, go to tools then Netwatch, add on host the IP of R2 (192.168.88.3) and make the interval to 10s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 the Up tab add the script that an email will be sent to you once the link is up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 the Down tab add the script that an email will be sent to you once the link is down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Unplug the cable between R1 and R2. Did you receive an email?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Plug the cable back. Did you receive an email?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Netwatch tool on MikroTik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14:cNvPr>
              <p14:cNvContentPartPr/>
              <p14:nvPr/>
            </p14:nvContentPartPr>
            <p14:xfrm>
              <a:off x="12666256" y="6461108"/>
              <a:ext cx="360" cy="36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657256" y="6452108"/>
                <a:ext cx="18000" cy="2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655481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On R2, do BW test and keep it open.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Check on R1 the traffic on the interface Eth3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torch for the interface Eth3 on R1. What do you conclude?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Enable the graph on R1 then login to the graph on the browser. Do you get them?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Interface monitor, Torch &amp; Graph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14:cNvPr>
              <p14:cNvContentPartPr/>
              <p14:nvPr/>
            </p14:nvContentPartPr>
            <p14:xfrm>
              <a:off x="12666256" y="6461108"/>
              <a:ext cx="360" cy="36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657256" y="6452108"/>
                <a:ext cx="18000" cy="2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82794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Check if R3 is on the latest RouterOS version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Download The Dude from MikroTik website and install it on your PC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Run The Dude to discover devices on the network 192.168.88.0/24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links between R1 and R2, R3 and the PC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the names to the Routers to be R1, R2 and R3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BW test from R2 from the Dude. Does it work?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Ping to 8.8.8.8 from R2 from The Dude. Does it work?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The dude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14:cNvPr>
              <p14:cNvContentPartPr/>
              <p14:nvPr/>
            </p14:nvContentPartPr>
            <p14:xfrm>
              <a:off x="12666256" y="6461108"/>
              <a:ext cx="360" cy="36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657256" y="6452108"/>
                <a:ext cx="18000" cy="2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22138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 to R1 and let it be connected to the internet (Hint: DHCP Client)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Create a security profile and add it to the Wireless configuration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to the wireless interface, set the mode to AP Bridge and Band B/G/N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Look which of the channels is less used to be selected and change the SSID to MTCNA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Check the snooper tool. What does it show you?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Set the Frequency mode to Regulatory-domain. What does it mean?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Put an IP address on the wireless interface of 192.168.88.1/24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DHCP server on the wireless interface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Configure NAT on R1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Connect your PC via wireless. Do you have internet?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Wireless Setup on MikroTik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14:cNvPr>
              <p14:cNvContentPartPr/>
              <p14:nvPr/>
            </p14:nvContentPartPr>
            <p14:xfrm>
              <a:off x="12666256" y="6461108"/>
              <a:ext cx="360" cy="36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657256" y="6452108"/>
                <a:ext cx="18000" cy="2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38846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https://www.putty.org/ and download the binary file of putty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Open putty and make telnet connection to R1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Change the name of R1 to R2. Does it change if you check on Winbox?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Close the telnet session and open an SSH session to the router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Change the name of R2 to R1. Does it change if you check on Winbox?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255713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Connecting via Telnet and SSH</a:t>
            </a:r>
          </a:p>
        </p:txBody>
      </p:sp>
    </p:spTree>
    <p:extLst>
      <p:ext uri="{BB962C8B-B14F-4D97-AF65-F5344CB8AC3E}">
        <p14:creationId xmlns:p14="http://schemas.microsoft.com/office/powerpoint/2010/main" val="34858113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 to R2 and scan for the frequency 2457 MHz then connect to it. Does it work?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security profile of 12345678 and add it to the wireless settings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to IP, DHCP client and enable it on the WLAN1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R2 now connected to the internet?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 R1, uncheck Default authenticate on the wireless setting. Is R2 still connected to the internet?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Re-enable Default Authenticate and add R2 to the Access list of R1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Keep default authenticate enabled on R2 inside the access list and disable it on the wireless settings. Is R2 still connected to the internet?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2</a:t>
            </a:r>
            <a:r>
              <a:rPr lang="en-US" baseline="30000" dirty="0"/>
              <a:t>nd</a:t>
            </a:r>
            <a:r>
              <a:rPr lang="en-US" dirty="0"/>
              <a:t> rule on the Access list allowing any device to be authenticated and uncheck the default authenticate on R2 inside the Access list. What do you conclude?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Wireless Station, Default authenticate and Access list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14:cNvPr>
              <p14:cNvContentPartPr/>
              <p14:nvPr/>
            </p14:nvContentPartPr>
            <p14:xfrm>
              <a:off x="12666256" y="6461108"/>
              <a:ext cx="360" cy="36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657256" y="6452108"/>
                <a:ext cx="18000" cy="2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00074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 to R2 do a BW test to R1. How much upload and download are you getting?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Limit the bandwidth to be 2 M / 2M. Do you see this on the BW test?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on the Access List the password to be 87654321 on R2. Is R2 still connected to the internet?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Put the right security profile on R2. is it now connected?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the time so on weekend R2 is not able to get connected. Is R2 disconnected?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41510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Access list: Bandwidth, Password and time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14:cNvPr>
              <p14:cNvContentPartPr/>
              <p14:nvPr/>
            </p14:nvContentPartPr>
            <p14:xfrm>
              <a:off x="12666256" y="6461108"/>
              <a:ext cx="360" cy="36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7E91C2D-4832-4660-B644-A49E7328BF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657256" y="6452108"/>
                <a:ext cx="18000" cy="2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97698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Open new Terminal on winbox and click on tab. What means the blue and purple words?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Write sys followed with a tab. What you get?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Make a question mark then a tab after the word system, what is the difference?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Write system identity and click enter. Then write ping 8.8.8.8, does it work? If not solve the problem.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Keep the ping open. How to stop it?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the root level and enable the hotlock by pressing ctrl+v. Check what this mode can do.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the root mode and do double tab. What do you see?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Close the terminal without using the mouse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255713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Command line on MikroTik</a:t>
            </a:r>
          </a:p>
        </p:txBody>
      </p:sp>
    </p:spTree>
    <p:extLst>
      <p:ext uri="{BB962C8B-B14F-4D97-AF65-F5344CB8AC3E}">
        <p14:creationId xmlns:p14="http://schemas.microsoft.com/office/powerpoint/2010/main" val="2871364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winbox, IP then DHCP client and select the interface Eth1 to get an IP from the ISP DHCP server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Ping from your router to 8.8.8.8 then to google.com. Do you have a ping reply?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your PC and ping to 8.8.8.8. Does it work?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From your PC, ping to the router interface 192.168.88.1 – does it work?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Check if your PC has a default gateway, if not add it the right default gateway and DNS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Ping again from your PC to 8.8.8.8 – does it work?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Go the winbox, IP then Firewall and add masquerade.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Try now to ping to 8.8.8.8 and google.com from your PC – does it work?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255713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Connecting the MikroTik router and the PC to the internet</a:t>
            </a:r>
          </a:p>
        </p:txBody>
      </p:sp>
    </p:spTree>
    <p:extLst>
      <p:ext uri="{BB962C8B-B14F-4D97-AF65-F5344CB8AC3E}">
        <p14:creationId xmlns:p14="http://schemas.microsoft.com/office/powerpoint/2010/main" val="2495481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Ping from R1 to the internet doesn’t work but to the upstream router works - Solve the issue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R1 cannot ping to google.com but can to 8.8.8.8 – Solve the problem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The PC can ping to 192.168.88.1 but not further – Solve the problem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The PC can ping to 8.8.8.8 but not to google.com – Solve the problem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255713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Internet connectivity troubleshooting</a:t>
            </a:r>
          </a:p>
        </p:txBody>
      </p:sp>
    </p:spTree>
    <p:extLst>
      <p:ext uri="{BB962C8B-B14F-4D97-AF65-F5344CB8AC3E}">
        <p14:creationId xmlns:p14="http://schemas.microsoft.com/office/powerpoint/2010/main" val="3275634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Upgrade the RouterOS version on R1 using system packages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Upgrade the RouterOS version on R1 manually from MikroTik website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Upgrade the RouterOS version R1 using the Auto-upgrade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Upgrade the RouterBOOT firmware to the latest version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255713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Upgrading RouterOS</a:t>
            </a:r>
          </a:p>
        </p:txBody>
      </p:sp>
    </p:spTree>
    <p:extLst>
      <p:ext uri="{BB962C8B-B14F-4D97-AF65-F5344CB8AC3E}">
        <p14:creationId xmlns:p14="http://schemas.microsoft.com/office/powerpoint/2010/main" val="3937463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system then identity and change the name of the router to Router1</a:t>
            </a:r>
            <a:br>
              <a:rPr lang="en-US" dirty="0"/>
            </a:b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the terminal and write the syntax to change the name of the router to My Router. </a:t>
            </a:r>
            <a:br>
              <a:rPr lang="en-US" dirty="0"/>
            </a:br>
            <a:r>
              <a:rPr lang="en-US" dirty="0"/>
              <a:t>Does it work? If not, solve the problem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255713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Change the Router identity</a:t>
            </a:r>
          </a:p>
        </p:txBody>
      </p:sp>
    </p:spTree>
    <p:extLst>
      <p:ext uri="{BB962C8B-B14F-4D97-AF65-F5344CB8AC3E}">
        <p14:creationId xmlns:p14="http://schemas.microsoft.com/office/powerpoint/2010/main" val="2960322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263" y="1166842"/>
            <a:ext cx="119566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Go to system then users and try to remove the admin account – does it work?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Create a new user, name it Maher and assign it to the full group with a password of 123456789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Try to delete the admin account now, does it work for you?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Create a group, name it Junior engineers, and allow users of this group to be able to use winbox, read and test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Create a new user, name it John and assign it to the Junior engineers’ group with a password of 123456789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Logout from winbox and login again using John account – what do you conclude?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Try to do ping to google.com – does it work from the John account?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044" y="-255713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Managing RouterOS logins</a:t>
            </a:r>
          </a:p>
        </p:txBody>
      </p:sp>
    </p:spTree>
    <p:extLst>
      <p:ext uri="{BB962C8B-B14F-4D97-AF65-F5344CB8AC3E}">
        <p14:creationId xmlns:p14="http://schemas.microsoft.com/office/powerpoint/2010/main" val="196497563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10431</TotalTime>
  <Words>2960</Words>
  <Application>Microsoft Office PowerPoint</Application>
  <PresentationFormat>Widescreen</PresentationFormat>
  <Paragraphs>402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Gill Sans MT</vt:lpstr>
      <vt:lpstr>Parcel</vt:lpstr>
      <vt:lpstr>First time access – quick set</vt:lpstr>
      <vt:lpstr>Connecting via Winbox (MAC and IP)</vt:lpstr>
      <vt:lpstr>Connecting via Telnet and SSH</vt:lpstr>
      <vt:lpstr>Command line on MikroTik</vt:lpstr>
      <vt:lpstr>Connecting the MikroTik router and the PC to the internet</vt:lpstr>
      <vt:lpstr>Internet connectivity troubleshooting</vt:lpstr>
      <vt:lpstr>Upgrading RouterOS</vt:lpstr>
      <vt:lpstr>Change the Router identity</vt:lpstr>
      <vt:lpstr>Managing RouterOS logins</vt:lpstr>
      <vt:lpstr>SSH Connections via keys</vt:lpstr>
      <vt:lpstr>Managing RouterOS services</vt:lpstr>
      <vt:lpstr>Configuration Backup and restore</vt:lpstr>
      <vt:lpstr>Resetting RouterOS device</vt:lpstr>
      <vt:lpstr>Reinstalling a RouterOS device (Netinstall)</vt:lpstr>
      <vt:lpstr>DHCP Server and Client</vt:lpstr>
      <vt:lpstr>ARP on MikroTik</vt:lpstr>
      <vt:lpstr>Bridging on MikroTik</vt:lpstr>
      <vt:lpstr>Station Bridge on MikroTik</vt:lpstr>
      <vt:lpstr>Routing on MikroTik</vt:lpstr>
      <vt:lpstr>FastTrack MikroTik</vt:lpstr>
      <vt:lpstr>PPPoE on MikroTik</vt:lpstr>
      <vt:lpstr>Simple Queue on MikroTik</vt:lpstr>
      <vt:lpstr>Burst on MikroTik</vt:lpstr>
      <vt:lpstr>One Simple queue for the whole network (PCQ) </vt:lpstr>
      <vt:lpstr>Ping, Traceroute, CPU profile on MikroTik</vt:lpstr>
      <vt:lpstr>Netwatch tool on MikroTik</vt:lpstr>
      <vt:lpstr>Interface monitor, Torch &amp; Graph</vt:lpstr>
      <vt:lpstr>The dude</vt:lpstr>
      <vt:lpstr>Wireless Setup on MikroTik</vt:lpstr>
      <vt:lpstr>Wireless Station, Default authenticate and Access list</vt:lpstr>
      <vt:lpstr>Access list: Bandwidth, Password and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MAICT</dc:creator>
  <cp:lastModifiedBy>Maher Haddad</cp:lastModifiedBy>
  <cp:revision>866</cp:revision>
  <dcterms:created xsi:type="dcterms:W3CDTF">2017-04-21T16:58:11Z</dcterms:created>
  <dcterms:modified xsi:type="dcterms:W3CDTF">2020-02-08T11:02:23Z</dcterms:modified>
</cp:coreProperties>
</file>