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0" r:id="rId8"/>
    <p:sldId id="263" r:id="rId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06666"/>
    <a:srgbClr val="0099CC"/>
    <a:srgbClr val="660066"/>
    <a:srgbClr val="660033"/>
    <a:srgbClr val="1C1C1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23" autoAdjust="0"/>
    <p:restoredTop sz="94652" autoAdjust="0"/>
  </p:normalViewPr>
  <p:slideViewPr>
    <p:cSldViewPr showGuides="1">
      <p:cViewPr varScale="1">
        <p:scale>
          <a:sx n="62" d="100"/>
          <a:sy n="62" d="100"/>
        </p:scale>
        <p:origin x="62" y="46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D0-AA94-5BD9-C1F0-C0F20D8F7C3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2F327D-31BD-539B-F8AB-5924E851EC9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CA611D-5F7A-47FE-ADD4-0EAD35C45177}"/>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B4CF6F7C-AE9A-3132-7171-0A3EA0F258D6}"/>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41169E2F-0F4B-C158-A26D-87FCEFA01F24}"/>
              </a:ext>
            </a:extLst>
          </p:cNvPr>
          <p:cNvSpPr>
            <a:spLocks noGrp="1"/>
          </p:cNvSpPr>
          <p:nvPr>
            <p:ph type="sldNum" sz="quarter" idx="12"/>
          </p:nvPr>
        </p:nvSpPr>
        <p:spPr/>
        <p:txBody>
          <a:bodyPr/>
          <a:lstStyle>
            <a:lvl1pPr>
              <a:defRPr/>
            </a:lvl1pPr>
          </a:lstStyle>
          <a:p>
            <a:fld id="{995CF1FB-3085-4DD5-8E1D-081C4F8083AC}" type="slidenum">
              <a:rPr lang="es-ES" altLang="en-US"/>
              <a:pPr/>
              <a:t>‹#›</a:t>
            </a:fld>
            <a:endParaRPr lang="es-ES" altLang="en-US"/>
          </a:p>
        </p:txBody>
      </p:sp>
    </p:spTree>
    <p:extLst>
      <p:ext uri="{BB962C8B-B14F-4D97-AF65-F5344CB8AC3E}">
        <p14:creationId xmlns:p14="http://schemas.microsoft.com/office/powerpoint/2010/main" val="354840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CA49-1348-3619-F2FC-C4E83E4AE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AC8D32-04C9-EFBC-59BD-6088824BE7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C1DB0-72B2-6D53-0B7A-B491B99D3750}"/>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B166C3D-7230-B597-A8E2-295C14BD90E0}"/>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45E58F0-40E9-31C5-978B-E67DB2F4CC71}"/>
              </a:ext>
            </a:extLst>
          </p:cNvPr>
          <p:cNvSpPr>
            <a:spLocks noGrp="1"/>
          </p:cNvSpPr>
          <p:nvPr>
            <p:ph type="sldNum" sz="quarter" idx="12"/>
          </p:nvPr>
        </p:nvSpPr>
        <p:spPr/>
        <p:txBody>
          <a:bodyPr/>
          <a:lstStyle>
            <a:lvl1pPr>
              <a:defRPr/>
            </a:lvl1pPr>
          </a:lstStyle>
          <a:p>
            <a:fld id="{EA252A7D-9559-461E-B788-D2952665A07A}" type="slidenum">
              <a:rPr lang="es-ES" altLang="en-US"/>
              <a:pPr/>
              <a:t>‹#›</a:t>
            </a:fld>
            <a:endParaRPr lang="es-ES" altLang="en-US"/>
          </a:p>
        </p:txBody>
      </p:sp>
    </p:spTree>
    <p:extLst>
      <p:ext uri="{BB962C8B-B14F-4D97-AF65-F5344CB8AC3E}">
        <p14:creationId xmlns:p14="http://schemas.microsoft.com/office/powerpoint/2010/main" val="235595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1FB9F-EB39-EAA8-0670-17FAED39F00A}"/>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880CAA-9601-6FE5-F053-78A6ABD820C1}"/>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2B50A8-4BD8-7BAA-E638-B84365248C92}"/>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D3DFA24D-B73E-0A28-7C85-E5CFF1BC0EFD}"/>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BAB0CF2-49C9-D2E0-3C81-017C3C5A3A15}"/>
              </a:ext>
            </a:extLst>
          </p:cNvPr>
          <p:cNvSpPr>
            <a:spLocks noGrp="1"/>
          </p:cNvSpPr>
          <p:nvPr>
            <p:ph type="sldNum" sz="quarter" idx="12"/>
          </p:nvPr>
        </p:nvSpPr>
        <p:spPr/>
        <p:txBody>
          <a:bodyPr/>
          <a:lstStyle>
            <a:lvl1pPr>
              <a:defRPr/>
            </a:lvl1pPr>
          </a:lstStyle>
          <a:p>
            <a:fld id="{2BCD54FE-6D0D-4AB5-89DD-BA9D4CAD25B1}" type="slidenum">
              <a:rPr lang="es-ES" altLang="en-US"/>
              <a:pPr/>
              <a:t>‹#›</a:t>
            </a:fld>
            <a:endParaRPr lang="es-ES" altLang="en-US"/>
          </a:p>
        </p:txBody>
      </p:sp>
    </p:spTree>
    <p:extLst>
      <p:ext uri="{BB962C8B-B14F-4D97-AF65-F5344CB8AC3E}">
        <p14:creationId xmlns:p14="http://schemas.microsoft.com/office/powerpoint/2010/main" val="16128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A7EC-CDA3-DDE5-F4ED-294CB6DA87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CE6CCD-E9F1-19FE-0F55-0B28A3C3E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F8FFF3-FD5D-C035-B747-5D9102923AB1}"/>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73D1C26-0877-A6D9-12A7-0E3103171F78}"/>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52F9E13E-EBDF-35B1-D18C-2C7AC4F10261}"/>
              </a:ext>
            </a:extLst>
          </p:cNvPr>
          <p:cNvSpPr>
            <a:spLocks noGrp="1"/>
          </p:cNvSpPr>
          <p:nvPr>
            <p:ph type="sldNum" sz="quarter" idx="12"/>
          </p:nvPr>
        </p:nvSpPr>
        <p:spPr/>
        <p:txBody>
          <a:bodyPr/>
          <a:lstStyle>
            <a:lvl1pPr>
              <a:defRPr/>
            </a:lvl1pPr>
          </a:lstStyle>
          <a:p>
            <a:fld id="{04E79023-5471-4D83-A9E3-D04DBEA1A458}" type="slidenum">
              <a:rPr lang="es-ES" altLang="en-US"/>
              <a:pPr/>
              <a:t>‹#›</a:t>
            </a:fld>
            <a:endParaRPr lang="es-ES" altLang="en-US"/>
          </a:p>
        </p:txBody>
      </p:sp>
    </p:spTree>
    <p:extLst>
      <p:ext uri="{BB962C8B-B14F-4D97-AF65-F5344CB8AC3E}">
        <p14:creationId xmlns:p14="http://schemas.microsoft.com/office/powerpoint/2010/main" val="381830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B6695-1D16-6FBB-3976-857624FBD9A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E9C443-C837-F411-712B-C40204D6BB8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2F540B8-F550-F66D-79FD-B077B6EC3569}"/>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FF210812-7618-DBC4-2B4A-092EC5F9708F}"/>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70FF56F4-B8F2-55A0-E0AB-1C93A67F1B4A}"/>
              </a:ext>
            </a:extLst>
          </p:cNvPr>
          <p:cNvSpPr>
            <a:spLocks noGrp="1"/>
          </p:cNvSpPr>
          <p:nvPr>
            <p:ph type="sldNum" sz="quarter" idx="12"/>
          </p:nvPr>
        </p:nvSpPr>
        <p:spPr/>
        <p:txBody>
          <a:bodyPr/>
          <a:lstStyle>
            <a:lvl1pPr>
              <a:defRPr/>
            </a:lvl1pPr>
          </a:lstStyle>
          <a:p>
            <a:fld id="{B15217B1-BFF9-45E3-AF6D-A8B0580B742C}" type="slidenum">
              <a:rPr lang="es-ES" altLang="en-US"/>
              <a:pPr/>
              <a:t>‹#›</a:t>
            </a:fld>
            <a:endParaRPr lang="es-ES" altLang="en-US"/>
          </a:p>
        </p:txBody>
      </p:sp>
    </p:spTree>
    <p:extLst>
      <p:ext uri="{BB962C8B-B14F-4D97-AF65-F5344CB8AC3E}">
        <p14:creationId xmlns:p14="http://schemas.microsoft.com/office/powerpoint/2010/main" val="136858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60D2-C8A6-4C9A-A08E-760A8627D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8F444-57B8-CA92-C4D5-081C06129FD9}"/>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2BE53A-F8EF-86C1-E32A-32833DB7CAD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0DB43E-D7C5-6A7F-E5A8-E393447140FE}"/>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A1E9922-48D8-9F18-B80D-DDB8E497202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28195025-CC25-66E7-2948-3FEFC4B30A48}"/>
              </a:ext>
            </a:extLst>
          </p:cNvPr>
          <p:cNvSpPr>
            <a:spLocks noGrp="1"/>
          </p:cNvSpPr>
          <p:nvPr>
            <p:ph type="sldNum" sz="quarter" idx="12"/>
          </p:nvPr>
        </p:nvSpPr>
        <p:spPr/>
        <p:txBody>
          <a:bodyPr/>
          <a:lstStyle>
            <a:lvl1pPr>
              <a:defRPr/>
            </a:lvl1pPr>
          </a:lstStyle>
          <a:p>
            <a:fld id="{DCA53358-02AF-471F-9E95-29A105A2999B}" type="slidenum">
              <a:rPr lang="es-ES" altLang="en-US"/>
              <a:pPr/>
              <a:t>‹#›</a:t>
            </a:fld>
            <a:endParaRPr lang="es-ES" altLang="en-US"/>
          </a:p>
        </p:txBody>
      </p:sp>
    </p:spTree>
    <p:extLst>
      <p:ext uri="{BB962C8B-B14F-4D97-AF65-F5344CB8AC3E}">
        <p14:creationId xmlns:p14="http://schemas.microsoft.com/office/powerpoint/2010/main" val="17473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CA7D2-D792-4045-C6BE-7AB1ABE88D1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47D243-DAE9-6505-1BFC-BCEE886BE5A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226B64-80CA-EFB2-2B8E-6B2738FD1C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4410DE-DA9F-E878-3574-F0B29474167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2381FD-5CE1-4246-44AD-06CFDB7E73A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72B64-0020-095A-855B-742063BB9B3F}"/>
              </a:ext>
            </a:extLst>
          </p:cNvPr>
          <p:cNvSpPr>
            <a:spLocks noGrp="1"/>
          </p:cNvSpPr>
          <p:nvPr>
            <p:ph type="dt" sz="half" idx="10"/>
          </p:nvPr>
        </p:nvSpPr>
        <p:spPr/>
        <p:txBody>
          <a:bodyPr/>
          <a:lstStyle>
            <a:lvl1pPr>
              <a:defRPr/>
            </a:lvl1pPr>
          </a:lstStyle>
          <a:p>
            <a:endParaRPr lang="es-ES" altLang="en-US"/>
          </a:p>
        </p:txBody>
      </p:sp>
      <p:sp>
        <p:nvSpPr>
          <p:cNvPr id="8" name="Footer Placeholder 7">
            <a:extLst>
              <a:ext uri="{FF2B5EF4-FFF2-40B4-BE49-F238E27FC236}">
                <a16:creationId xmlns:a16="http://schemas.microsoft.com/office/drawing/2014/main" id="{209BA498-C092-3525-7381-93D4C13A8B20}"/>
              </a:ext>
            </a:extLst>
          </p:cNvPr>
          <p:cNvSpPr>
            <a:spLocks noGrp="1"/>
          </p:cNvSpPr>
          <p:nvPr>
            <p:ph type="ftr" sz="quarter" idx="11"/>
          </p:nvPr>
        </p:nvSpPr>
        <p:spPr/>
        <p:txBody>
          <a:bodyPr/>
          <a:lstStyle>
            <a:lvl1pPr>
              <a:defRPr/>
            </a:lvl1pPr>
          </a:lstStyle>
          <a:p>
            <a:endParaRPr lang="es-ES" altLang="en-US"/>
          </a:p>
        </p:txBody>
      </p:sp>
      <p:sp>
        <p:nvSpPr>
          <p:cNvPr id="9" name="Slide Number Placeholder 8">
            <a:extLst>
              <a:ext uri="{FF2B5EF4-FFF2-40B4-BE49-F238E27FC236}">
                <a16:creationId xmlns:a16="http://schemas.microsoft.com/office/drawing/2014/main" id="{D08E224D-A4AD-D7EC-6FB6-1D1736F8F4D1}"/>
              </a:ext>
            </a:extLst>
          </p:cNvPr>
          <p:cNvSpPr>
            <a:spLocks noGrp="1"/>
          </p:cNvSpPr>
          <p:nvPr>
            <p:ph type="sldNum" sz="quarter" idx="12"/>
          </p:nvPr>
        </p:nvSpPr>
        <p:spPr/>
        <p:txBody>
          <a:bodyPr/>
          <a:lstStyle>
            <a:lvl1pPr>
              <a:defRPr/>
            </a:lvl1pPr>
          </a:lstStyle>
          <a:p>
            <a:fld id="{F5C1860D-B973-43FA-9A6A-39EA0C69F9B9}" type="slidenum">
              <a:rPr lang="es-ES" altLang="en-US"/>
              <a:pPr/>
              <a:t>‹#›</a:t>
            </a:fld>
            <a:endParaRPr lang="es-ES" altLang="en-US"/>
          </a:p>
        </p:txBody>
      </p:sp>
    </p:spTree>
    <p:extLst>
      <p:ext uri="{BB962C8B-B14F-4D97-AF65-F5344CB8AC3E}">
        <p14:creationId xmlns:p14="http://schemas.microsoft.com/office/powerpoint/2010/main" val="338448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80190-D2AF-9414-108F-81261F9D26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3DF981-1484-FD42-C25C-78C3A5CAA032}"/>
              </a:ext>
            </a:extLst>
          </p:cNvPr>
          <p:cNvSpPr>
            <a:spLocks noGrp="1"/>
          </p:cNvSpPr>
          <p:nvPr>
            <p:ph type="dt" sz="half" idx="10"/>
          </p:nvPr>
        </p:nvSpPr>
        <p:spPr/>
        <p:txBody>
          <a:bodyPr/>
          <a:lstStyle>
            <a:lvl1pPr>
              <a:defRPr/>
            </a:lvl1pPr>
          </a:lstStyle>
          <a:p>
            <a:endParaRPr lang="es-ES" altLang="en-US"/>
          </a:p>
        </p:txBody>
      </p:sp>
      <p:sp>
        <p:nvSpPr>
          <p:cNvPr id="4" name="Footer Placeholder 3">
            <a:extLst>
              <a:ext uri="{FF2B5EF4-FFF2-40B4-BE49-F238E27FC236}">
                <a16:creationId xmlns:a16="http://schemas.microsoft.com/office/drawing/2014/main" id="{823155A9-257A-98F1-7AC9-D955259BA2E3}"/>
              </a:ext>
            </a:extLst>
          </p:cNvPr>
          <p:cNvSpPr>
            <a:spLocks noGrp="1"/>
          </p:cNvSpPr>
          <p:nvPr>
            <p:ph type="ftr" sz="quarter" idx="11"/>
          </p:nvPr>
        </p:nvSpPr>
        <p:spPr/>
        <p:txBody>
          <a:bodyPr/>
          <a:lstStyle>
            <a:lvl1pPr>
              <a:defRPr/>
            </a:lvl1pPr>
          </a:lstStyle>
          <a:p>
            <a:endParaRPr lang="es-ES" altLang="en-US"/>
          </a:p>
        </p:txBody>
      </p:sp>
      <p:sp>
        <p:nvSpPr>
          <p:cNvPr id="5" name="Slide Number Placeholder 4">
            <a:extLst>
              <a:ext uri="{FF2B5EF4-FFF2-40B4-BE49-F238E27FC236}">
                <a16:creationId xmlns:a16="http://schemas.microsoft.com/office/drawing/2014/main" id="{1AFD3D06-2ACD-BA51-FE02-DF9CAC89E58F}"/>
              </a:ext>
            </a:extLst>
          </p:cNvPr>
          <p:cNvSpPr>
            <a:spLocks noGrp="1"/>
          </p:cNvSpPr>
          <p:nvPr>
            <p:ph type="sldNum" sz="quarter" idx="12"/>
          </p:nvPr>
        </p:nvSpPr>
        <p:spPr/>
        <p:txBody>
          <a:bodyPr/>
          <a:lstStyle>
            <a:lvl1pPr>
              <a:defRPr/>
            </a:lvl1pPr>
          </a:lstStyle>
          <a:p>
            <a:fld id="{58196740-9D03-4BC1-B510-172AC71E8446}" type="slidenum">
              <a:rPr lang="es-ES" altLang="en-US"/>
              <a:pPr/>
              <a:t>‹#›</a:t>
            </a:fld>
            <a:endParaRPr lang="es-ES" altLang="en-US"/>
          </a:p>
        </p:txBody>
      </p:sp>
    </p:spTree>
    <p:extLst>
      <p:ext uri="{BB962C8B-B14F-4D97-AF65-F5344CB8AC3E}">
        <p14:creationId xmlns:p14="http://schemas.microsoft.com/office/powerpoint/2010/main" val="353002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1AA279-B65F-7F20-F71D-9251524CC024}"/>
              </a:ext>
            </a:extLst>
          </p:cNvPr>
          <p:cNvSpPr>
            <a:spLocks noGrp="1"/>
          </p:cNvSpPr>
          <p:nvPr>
            <p:ph type="dt" sz="half" idx="10"/>
          </p:nvPr>
        </p:nvSpPr>
        <p:spPr/>
        <p:txBody>
          <a:bodyPr/>
          <a:lstStyle>
            <a:lvl1pPr>
              <a:defRPr/>
            </a:lvl1pPr>
          </a:lstStyle>
          <a:p>
            <a:endParaRPr lang="es-ES" altLang="en-US"/>
          </a:p>
        </p:txBody>
      </p:sp>
      <p:sp>
        <p:nvSpPr>
          <p:cNvPr id="3" name="Footer Placeholder 2">
            <a:extLst>
              <a:ext uri="{FF2B5EF4-FFF2-40B4-BE49-F238E27FC236}">
                <a16:creationId xmlns:a16="http://schemas.microsoft.com/office/drawing/2014/main" id="{3B09D6A0-F8FB-F655-C6D9-67DF27858089}"/>
              </a:ext>
            </a:extLst>
          </p:cNvPr>
          <p:cNvSpPr>
            <a:spLocks noGrp="1"/>
          </p:cNvSpPr>
          <p:nvPr>
            <p:ph type="ftr" sz="quarter" idx="11"/>
          </p:nvPr>
        </p:nvSpPr>
        <p:spPr/>
        <p:txBody>
          <a:bodyPr/>
          <a:lstStyle>
            <a:lvl1pPr>
              <a:defRPr/>
            </a:lvl1pPr>
          </a:lstStyle>
          <a:p>
            <a:endParaRPr lang="es-ES" altLang="en-US"/>
          </a:p>
        </p:txBody>
      </p:sp>
      <p:sp>
        <p:nvSpPr>
          <p:cNvPr id="4" name="Slide Number Placeholder 3">
            <a:extLst>
              <a:ext uri="{FF2B5EF4-FFF2-40B4-BE49-F238E27FC236}">
                <a16:creationId xmlns:a16="http://schemas.microsoft.com/office/drawing/2014/main" id="{6D7271C5-A8B1-02B2-F547-5EAD447ACA95}"/>
              </a:ext>
            </a:extLst>
          </p:cNvPr>
          <p:cNvSpPr>
            <a:spLocks noGrp="1"/>
          </p:cNvSpPr>
          <p:nvPr>
            <p:ph type="sldNum" sz="quarter" idx="12"/>
          </p:nvPr>
        </p:nvSpPr>
        <p:spPr/>
        <p:txBody>
          <a:bodyPr/>
          <a:lstStyle>
            <a:lvl1pPr>
              <a:defRPr/>
            </a:lvl1pPr>
          </a:lstStyle>
          <a:p>
            <a:fld id="{CE11F764-8D1C-431A-AABE-DCC504399DB0}" type="slidenum">
              <a:rPr lang="es-ES" altLang="en-US"/>
              <a:pPr/>
              <a:t>‹#›</a:t>
            </a:fld>
            <a:endParaRPr lang="es-ES" altLang="en-US"/>
          </a:p>
        </p:txBody>
      </p:sp>
    </p:spTree>
    <p:extLst>
      <p:ext uri="{BB962C8B-B14F-4D97-AF65-F5344CB8AC3E}">
        <p14:creationId xmlns:p14="http://schemas.microsoft.com/office/powerpoint/2010/main" val="341354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F735C-BFF3-D32A-A490-B26B8891DE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0914A3-8C84-E3D8-46B0-4E1D378BC97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3DF114-429C-1B08-C0F7-07806EAC89B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E54F0-AB9B-7C0C-BBC9-5279E4C783A0}"/>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2ADD21D1-5081-062E-C52A-7EDB2FCF6414}"/>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A7F2115B-CCE6-818C-EC71-BD0B9C97087C}"/>
              </a:ext>
            </a:extLst>
          </p:cNvPr>
          <p:cNvSpPr>
            <a:spLocks noGrp="1"/>
          </p:cNvSpPr>
          <p:nvPr>
            <p:ph type="sldNum" sz="quarter" idx="12"/>
          </p:nvPr>
        </p:nvSpPr>
        <p:spPr/>
        <p:txBody>
          <a:bodyPr/>
          <a:lstStyle>
            <a:lvl1pPr>
              <a:defRPr/>
            </a:lvl1pPr>
          </a:lstStyle>
          <a:p>
            <a:fld id="{BADB5AAE-53C1-47E1-A848-E177442DCC23}" type="slidenum">
              <a:rPr lang="es-ES" altLang="en-US"/>
              <a:pPr/>
              <a:t>‹#›</a:t>
            </a:fld>
            <a:endParaRPr lang="es-ES" altLang="en-US"/>
          </a:p>
        </p:txBody>
      </p:sp>
    </p:spTree>
    <p:extLst>
      <p:ext uri="{BB962C8B-B14F-4D97-AF65-F5344CB8AC3E}">
        <p14:creationId xmlns:p14="http://schemas.microsoft.com/office/powerpoint/2010/main" val="32560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33358-FB0A-3430-8350-43002015D2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258342-E45B-72DA-647A-BD773FE5809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E86BAF-8648-9731-7768-1E82819897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7F5F1-1436-BC59-0F4A-70A6FA8D439A}"/>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1E2C72A-654A-3BA2-0F86-DD1663C93BC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1D91CD9A-CBCB-7BD6-9F27-DC032DE9F5A1}"/>
              </a:ext>
            </a:extLst>
          </p:cNvPr>
          <p:cNvSpPr>
            <a:spLocks noGrp="1"/>
          </p:cNvSpPr>
          <p:nvPr>
            <p:ph type="sldNum" sz="quarter" idx="12"/>
          </p:nvPr>
        </p:nvSpPr>
        <p:spPr/>
        <p:txBody>
          <a:bodyPr/>
          <a:lstStyle>
            <a:lvl1pPr>
              <a:defRPr/>
            </a:lvl1pPr>
          </a:lstStyle>
          <a:p>
            <a:fld id="{9BD0A606-2EC1-42D9-B919-D740BB27477E}" type="slidenum">
              <a:rPr lang="es-ES" altLang="en-US"/>
              <a:pPr/>
              <a:t>‹#›</a:t>
            </a:fld>
            <a:endParaRPr lang="es-ES" altLang="en-US"/>
          </a:p>
        </p:txBody>
      </p:sp>
    </p:spTree>
    <p:extLst>
      <p:ext uri="{BB962C8B-B14F-4D97-AF65-F5344CB8AC3E}">
        <p14:creationId xmlns:p14="http://schemas.microsoft.com/office/powerpoint/2010/main" val="7181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F7905AC-08CE-8474-9C53-AB914B92736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20B304F8-8C17-5FED-29D0-D0867D3B519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3C30A6C5-A07E-E07F-3544-7FD81FC23BC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n-US"/>
          </a:p>
        </p:txBody>
      </p:sp>
      <p:sp>
        <p:nvSpPr>
          <p:cNvPr id="1029" name="Rectangle 5">
            <a:extLst>
              <a:ext uri="{FF2B5EF4-FFF2-40B4-BE49-F238E27FC236}">
                <a16:creationId xmlns:a16="http://schemas.microsoft.com/office/drawing/2014/main" id="{F7AE0257-83E3-0FD4-6C97-66827E186A7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n-US"/>
          </a:p>
        </p:txBody>
      </p:sp>
      <p:sp>
        <p:nvSpPr>
          <p:cNvPr id="1030" name="Rectangle 6">
            <a:extLst>
              <a:ext uri="{FF2B5EF4-FFF2-40B4-BE49-F238E27FC236}">
                <a16:creationId xmlns:a16="http://schemas.microsoft.com/office/drawing/2014/main" id="{CF644461-35C9-CE48-BA05-704B4EBD9E6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F7F7202-5322-44C9-9307-E80DE8BCDB6D}"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a:extLst>
              <a:ext uri="{FF2B5EF4-FFF2-40B4-BE49-F238E27FC236}">
                <a16:creationId xmlns:a16="http://schemas.microsoft.com/office/drawing/2014/main" id="{44C5F93D-A52F-ADBE-242E-7D6BE631259C}"/>
              </a:ext>
            </a:extLst>
          </p:cNvPr>
          <p:cNvSpPr>
            <a:spLocks noGrp="1" noChangeArrowheads="1"/>
          </p:cNvSpPr>
          <p:nvPr>
            <p:ph type="ctrTitle"/>
          </p:nvPr>
        </p:nvSpPr>
        <p:spPr>
          <a:xfrm>
            <a:off x="4140200" y="4365624"/>
            <a:ext cx="4536256" cy="1223615"/>
          </a:xfrm>
        </p:spPr>
        <p:txBody>
          <a:bodyPr anchor="ctr"/>
          <a:lstStyle/>
          <a:p>
            <a:pPr algn="l"/>
            <a:r>
              <a:rPr lang="es-ES" altLang="en-US" sz="3600" b="1" dirty="0" err="1">
                <a:solidFill>
                  <a:srgbClr val="1C1C1C"/>
                </a:solidFill>
              </a:rPr>
              <a:t>All</a:t>
            </a:r>
            <a:r>
              <a:rPr lang="es-ES" altLang="en-US" sz="3600" b="1" dirty="0">
                <a:solidFill>
                  <a:srgbClr val="1C1C1C"/>
                </a:solidFill>
              </a:rPr>
              <a:t> </a:t>
            </a:r>
            <a:r>
              <a:rPr lang="es-ES" altLang="en-US" sz="3600" b="1" dirty="0" err="1">
                <a:solidFill>
                  <a:srgbClr val="1C1C1C"/>
                </a:solidFill>
              </a:rPr>
              <a:t>Application</a:t>
            </a:r>
            <a:r>
              <a:rPr lang="es-ES" altLang="en-US" sz="3600" b="1" dirty="0">
                <a:solidFill>
                  <a:srgbClr val="1C1C1C"/>
                </a:solidFill>
              </a:rPr>
              <a:t> Kali Linux - 06</a:t>
            </a:r>
          </a:p>
        </p:txBody>
      </p:sp>
      <p:sp>
        <p:nvSpPr>
          <p:cNvPr id="5" name="TextBox 4">
            <a:extLst>
              <a:ext uri="{FF2B5EF4-FFF2-40B4-BE49-F238E27FC236}">
                <a16:creationId xmlns:a16="http://schemas.microsoft.com/office/drawing/2014/main" id="{38083003-B0BF-92E3-89E8-B30628E31187}"/>
              </a:ext>
            </a:extLst>
          </p:cNvPr>
          <p:cNvSpPr txBox="1"/>
          <p:nvPr/>
        </p:nvSpPr>
        <p:spPr>
          <a:xfrm>
            <a:off x="1115616" y="853262"/>
            <a:ext cx="6912768" cy="830997"/>
          </a:xfrm>
          <a:prstGeom prst="rect">
            <a:avLst/>
          </a:prstGeom>
          <a:noFill/>
        </p:spPr>
        <p:txBody>
          <a:bodyPr wrap="square" rtlCol="0">
            <a:spAutoFit/>
          </a:bodyPr>
          <a:lstStyle/>
          <a:p>
            <a:r>
              <a:rPr lang="es-ES" altLang="en-US" sz="4800" b="1" dirty="0">
                <a:solidFill>
                  <a:srgbClr val="1C1C1C"/>
                </a:solidFill>
              </a:rPr>
              <a:t>Wireless </a:t>
            </a:r>
            <a:r>
              <a:rPr lang="es-ES" altLang="en-US" sz="4800" b="1" dirty="0" err="1">
                <a:solidFill>
                  <a:srgbClr val="1C1C1C"/>
                </a:solidFill>
              </a:rPr>
              <a:t>Attacks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bully</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a:t>Bully is a new implementation of the WPS brute force attack, written in C. It is conceptually identical to other programs, in that it exploits the (now well known) design flaw in the WPS specification. It has several advantages over the original reaver code. These include fewer dependencies, improved memory and </a:t>
            </a:r>
            <a:r>
              <a:rPr lang="en-US" altLang="en-US" sz="2400" dirty="0" err="1"/>
              <a:t>cpu</a:t>
            </a:r>
            <a:r>
              <a:rPr lang="en-US" altLang="en-US" sz="2400" dirty="0"/>
              <a:t> performance, correct handling of endianness, and a more robust set of options.</a:t>
            </a:r>
          </a:p>
          <a:p>
            <a:pPr marL="0" indent="0">
              <a:buNone/>
            </a:pPr>
            <a:endParaRPr lang="en-US" altLang="en-US" sz="2400" dirty="0"/>
          </a:p>
          <a:p>
            <a:pPr marL="0" indent="0">
              <a:buNone/>
            </a:pPr>
            <a:r>
              <a:rPr lang="en-US" altLang="en-US" sz="2400" dirty="0"/>
              <a:t>Installed size: 175 KB</a:t>
            </a:r>
          </a:p>
          <a:p>
            <a:pPr marL="0" indent="0">
              <a:buNone/>
            </a:pPr>
            <a:r>
              <a:rPr lang="en-US" altLang="en-US" sz="2400" dirty="0"/>
              <a:t>How to install: </a:t>
            </a:r>
            <a:r>
              <a:rPr lang="en-US" altLang="en-US" sz="2400" dirty="0" err="1"/>
              <a:t>sudo</a:t>
            </a:r>
            <a:r>
              <a:rPr lang="en-US" altLang="en-US" sz="2400" dirty="0"/>
              <a:t> apt install bully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fern </a:t>
            </a:r>
            <a:r>
              <a:rPr lang="en-US" altLang="en-US" dirty="0" err="1">
                <a:solidFill>
                  <a:schemeClr val="tx1"/>
                </a:solidFill>
              </a:rPr>
              <a:t>wifi</a:t>
            </a:r>
            <a:r>
              <a:rPr lang="en-US" altLang="en-US" dirty="0">
                <a:solidFill>
                  <a:schemeClr val="tx1"/>
                </a:solidFill>
              </a:rPr>
              <a:t> cracker</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800" dirty="0"/>
              <a:t>This package contains a Wireless security auditing and attack software program written using the Python Programming Language and the Python Qt GUI library, the program is able to crack and recover WEP/WPA/WPS keys and also run other network based attacks on wireless or ethernet based networks.</a:t>
            </a:r>
          </a:p>
          <a:p>
            <a:pPr marL="0" indent="0">
              <a:buNone/>
            </a:pPr>
            <a:endParaRPr lang="en-US" altLang="en-US" sz="2800" dirty="0"/>
          </a:p>
          <a:p>
            <a:pPr marL="0" indent="0">
              <a:buNone/>
            </a:pPr>
            <a:r>
              <a:rPr lang="en-US" altLang="en-US" sz="2800" dirty="0"/>
              <a:t>Installed size: 1.13 MB</a:t>
            </a:r>
          </a:p>
          <a:p>
            <a:pPr marL="0" indent="0">
              <a:buNone/>
            </a:pPr>
            <a:r>
              <a:rPr lang="en-US" altLang="en-US" sz="2800" dirty="0"/>
              <a:t>How to install: </a:t>
            </a:r>
            <a:r>
              <a:rPr lang="en-US" altLang="en-US" sz="2800" dirty="0" err="1"/>
              <a:t>sudo</a:t>
            </a:r>
            <a:r>
              <a:rPr lang="en-US" altLang="en-US" sz="2800" dirty="0"/>
              <a:t> apt install fern-</a:t>
            </a:r>
            <a:r>
              <a:rPr lang="en-US" altLang="en-US" sz="2800" dirty="0" err="1"/>
              <a:t>wifi</a:t>
            </a:r>
            <a:r>
              <a:rPr lang="en-US" altLang="en-US" sz="2800" dirty="0"/>
              <a:t>-cracker</a:t>
            </a:r>
          </a:p>
        </p:txBody>
      </p:sp>
    </p:spTree>
    <p:extLst>
      <p:ext uri="{BB962C8B-B14F-4D97-AF65-F5344CB8AC3E}">
        <p14:creationId xmlns:p14="http://schemas.microsoft.com/office/powerpoint/2010/main" val="325162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spooftooph</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err="1"/>
              <a:t>Spooftooph</a:t>
            </a:r>
            <a:r>
              <a:rPr lang="en-US" altLang="en-US" sz="2400" dirty="0"/>
              <a:t> is designed to automate spoofing or cloning Bluetooth device Name, Class, and Address. Cloning this information effectively allows Bluetooth device to hide in plain site. Bluetooth scanning software will only list one of the devices if more than one device in range shares the same device information when the devices are in Discoverable Mode (</a:t>
            </a:r>
            <a:r>
              <a:rPr lang="en-US" altLang="en-US" sz="2400" dirty="0" err="1"/>
              <a:t>specificaly</a:t>
            </a:r>
            <a:r>
              <a:rPr lang="en-US" altLang="en-US" sz="2400" dirty="0"/>
              <a:t> the same Address).</a:t>
            </a:r>
          </a:p>
          <a:p>
            <a:pPr marL="0" indent="0">
              <a:buNone/>
            </a:pPr>
            <a:endParaRPr lang="en-US" altLang="en-US" sz="2400" dirty="0"/>
          </a:p>
          <a:p>
            <a:pPr marL="0" indent="0">
              <a:buNone/>
            </a:pPr>
            <a:r>
              <a:rPr lang="en-US" altLang="en-US" sz="2400" dirty="0"/>
              <a:t>Installed size: 74 KB</a:t>
            </a:r>
          </a:p>
          <a:p>
            <a:pPr marL="0" indent="0">
              <a:buNone/>
            </a:pPr>
            <a:r>
              <a:rPr lang="en-US" altLang="en-US" sz="2400" dirty="0"/>
              <a:t>How to install: </a:t>
            </a:r>
            <a:r>
              <a:rPr lang="en-US" altLang="en-US" sz="2400" dirty="0" err="1"/>
              <a:t>sudo</a:t>
            </a:r>
            <a:r>
              <a:rPr lang="en-US" altLang="en-US" sz="2400" dirty="0"/>
              <a:t> apt install </a:t>
            </a:r>
            <a:r>
              <a:rPr lang="en-US" altLang="en-US" sz="2400" dirty="0" err="1"/>
              <a:t>spooftooph</a:t>
            </a:r>
            <a:endParaRPr lang="en-US" altLang="en-US" sz="2400" dirty="0"/>
          </a:p>
        </p:txBody>
      </p:sp>
    </p:spTree>
    <p:extLst>
      <p:ext uri="{BB962C8B-B14F-4D97-AF65-F5344CB8AC3E}">
        <p14:creationId xmlns:p14="http://schemas.microsoft.com/office/powerpoint/2010/main" val="3847809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kismet</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000" dirty="0"/>
              <a:t>Kismet is a wireless network and device detector, sniffer, wardriving tool, and WIDS (wireless intrusion detection) framework.</a:t>
            </a:r>
          </a:p>
          <a:p>
            <a:pPr marL="0" indent="0">
              <a:buNone/>
            </a:pPr>
            <a:endParaRPr lang="en-US" altLang="en-US" sz="2000" dirty="0"/>
          </a:p>
          <a:p>
            <a:pPr marL="0" indent="0">
              <a:buNone/>
            </a:pPr>
            <a:r>
              <a:rPr lang="en-US" altLang="en-US" sz="2000" dirty="0"/>
              <a:t>Kismet works with Wi-Fi interfaces, Bluetooth interfaces, some SDR (software defined radio) hardware like the RTLSDR, and other specialized capture hardware.</a:t>
            </a:r>
          </a:p>
          <a:p>
            <a:pPr marL="0" indent="0">
              <a:buNone/>
            </a:pPr>
            <a:endParaRPr lang="en-US" altLang="en-US" sz="2000" dirty="0"/>
          </a:p>
          <a:p>
            <a:pPr marL="0" indent="0">
              <a:buNone/>
            </a:pPr>
            <a:r>
              <a:rPr lang="en-US" altLang="en-US" sz="2000" dirty="0"/>
              <a:t>This is a metapackage containing the kismet tools.</a:t>
            </a:r>
          </a:p>
          <a:p>
            <a:pPr marL="0" indent="0">
              <a:buNone/>
            </a:pPr>
            <a:endParaRPr lang="en-US" altLang="en-US" sz="2000" dirty="0"/>
          </a:p>
          <a:p>
            <a:pPr marL="0" indent="0">
              <a:buNone/>
            </a:pPr>
            <a:r>
              <a:rPr lang="en-US" altLang="en-US" sz="2000" dirty="0"/>
              <a:t>Installed size: 23 KB</a:t>
            </a:r>
          </a:p>
          <a:p>
            <a:pPr marL="0" indent="0">
              <a:buNone/>
            </a:pPr>
            <a:r>
              <a:rPr lang="en-US" altLang="en-US" sz="2000" dirty="0"/>
              <a:t>How to install: </a:t>
            </a:r>
            <a:r>
              <a:rPr lang="en-US" altLang="en-US" sz="2000" dirty="0" err="1"/>
              <a:t>sudo</a:t>
            </a:r>
            <a:r>
              <a:rPr lang="en-US" altLang="en-US" sz="2000" dirty="0"/>
              <a:t> apt install kismet</a:t>
            </a:r>
          </a:p>
        </p:txBody>
      </p:sp>
    </p:spTree>
    <p:extLst>
      <p:ext uri="{BB962C8B-B14F-4D97-AF65-F5344CB8AC3E}">
        <p14:creationId xmlns:p14="http://schemas.microsoft.com/office/powerpoint/2010/main" val="41212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pixiewps</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dirty="0" err="1"/>
              <a:t>Pixiewps</a:t>
            </a:r>
            <a:r>
              <a:rPr lang="en-US" altLang="en-US" dirty="0"/>
              <a:t> is a tool written in C used to </a:t>
            </a:r>
            <a:r>
              <a:rPr lang="en-US" altLang="en-US" dirty="0" err="1"/>
              <a:t>bruteforce</a:t>
            </a:r>
            <a:r>
              <a:rPr lang="en-US" altLang="en-US" dirty="0"/>
              <a:t> offline the WPS pin exploiting the low or non-existing entropy of some APs (pixie dust attack). It is meant for educational purposes only.</a:t>
            </a:r>
          </a:p>
          <a:p>
            <a:pPr marL="0" indent="0">
              <a:buNone/>
            </a:pPr>
            <a:endParaRPr lang="en-US" altLang="en-US" dirty="0"/>
          </a:p>
          <a:p>
            <a:pPr marL="0" indent="0">
              <a:buNone/>
            </a:pPr>
            <a:r>
              <a:rPr lang="en-US" altLang="en-US" dirty="0"/>
              <a:t>Installed size: 118 KB</a:t>
            </a:r>
          </a:p>
          <a:p>
            <a:pPr marL="0" indent="0">
              <a:buNone/>
            </a:pPr>
            <a:r>
              <a:rPr lang="en-US" altLang="en-US" dirty="0"/>
              <a:t>How to install: </a:t>
            </a:r>
            <a:r>
              <a:rPr lang="en-US" altLang="en-US" dirty="0" err="1"/>
              <a:t>sudo</a:t>
            </a:r>
            <a:r>
              <a:rPr lang="en-US" altLang="en-US" dirty="0"/>
              <a:t> apt install </a:t>
            </a:r>
            <a:r>
              <a:rPr lang="en-US" altLang="en-US" dirty="0" err="1"/>
              <a:t>pixiewps</a:t>
            </a:r>
            <a:endParaRPr lang="en-US" altLang="en-US" dirty="0"/>
          </a:p>
        </p:txBody>
      </p:sp>
    </p:spTree>
    <p:extLst>
      <p:ext uri="{BB962C8B-B14F-4D97-AF65-F5344CB8AC3E}">
        <p14:creationId xmlns:p14="http://schemas.microsoft.com/office/powerpoint/2010/main" val="3401917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reaver</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a:t>Reaver performs a brute force attack against an access point’s Wi-Fi Protected Setup pin number. Once the WPS pin is found, the WPA PSK can be recovered and alternately the AP’s wireless settings can be reconfigured. This package also provides the Wash executable, an utility for identifying WPS enabled access points. See documentation in /</a:t>
            </a:r>
            <a:r>
              <a:rPr lang="en-US" altLang="en-US" sz="2400" dirty="0" err="1"/>
              <a:t>usr</a:t>
            </a:r>
            <a:r>
              <a:rPr lang="en-US" altLang="en-US" sz="2400" dirty="0"/>
              <a:t>/share/doc/reaver/README.WASH.</a:t>
            </a:r>
          </a:p>
          <a:p>
            <a:pPr marL="0" indent="0">
              <a:buNone/>
            </a:pPr>
            <a:endParaRPr lang="en-US" altLang="en-US" sz="2400" dirty="0"/>
          </a:p>
          <a:p>
            <a:pPr marL="0" indent="0">
              <a:buNone/>
            </a:pPr>
            <a:r>
              <a:rPr lang="en-US" altLang="en-US" sz="2400" dirty="0"/>
              <a:t>Installed size: 851 KB</a:t>
            </a:r>
          </a:p>
          <a:p>
            <a:pPr marL="0" indent="0">
              <a:buNone/>
            </a:pPr>
            <a:r>
              <a:rPr lang="en-US" altLang="en-US" sz="2400" dirty="0"/>
              <a:t>How to install: </a:t>
            </a:r>
            <a:r>
              <a:rPr lang="en-US" altLang="en-US" sz="2400" dirty="0" err="1"/>
              <a:t>sudo</a:t>
            </a:r>
            <a:r>
              <a:rPr lang="en-US" altLang="en-US" sz="2400" dirty="0"/>
              <a:t> apt install reaver</a:t>
            </a:r>
          </a:p>
        </p:txBody>
      </p:sp>
    </p:spTree>
    <p:extLst>
      <p:ext uri="{BB962C8B-B14F-4D97-AF65-F5344CB8AC3E}">
        <p14:creationId xmlns:p14="http://schemas.microsoft.com/office/powerpoint/2010/main" val="3598605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wifite</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err="1"/>
              <a:t>Wifite</a:t>
            </a:r>
            <a:r>
              <a:rPr lang="en-US" altLang="en-US" sz="2400" dirty="0"/>
              <a:t> is a tool to audit WEP or WPA encrypted wireless networks. It uses </a:t>
            </a:r>
            <a:r>
              <a:rPr lang="en-US" altLang="en-US" sz="2400" dirty="0" err="1"/>
              <a:t>aircrack</a:t>
            </a:r>
            <a:r>
              <a:rPr lang="en-US" altLang="en-US" sz="2400" dirty="0"/>
              <a:t>-ng, </a:t>
            </a:r>
            <a:r>
              <a:rPr lang="en-US" altLang="en-US" sz="2400" dirty="0" err="1"/>
              <a:t>pyrit</a:t>
            </a:r>
            <a:r>
              <a:rPr lang="en-US" altLang="en-US" sz="2400" dirty="0"/>
              <a:t>, reaver, </a:t>
            </a:r>
            <a:r>
              <a:rPr lang="en-US" altLang="en-US" sz="2400" dirty="0" err="1"/>
              <a:t>tshark</a:t>
            </a:r>
            <a:r>
              <a:rPr lang="en-US" altLang="en-US" sz="2400" dirty="0"/>
              <a:t> tools to perform the audit.</a:t>
            </a:r>
          </a:p>
          <a:p>
            <a:pPr marL="0" indent="0">
              <a:buNone/>
            </a:pPr>
            <a:endParaRPr lang="en-US" altLang="en-US" sz="2400" dirty="0"/>
          </a:p>
          <a:p>
            <a:pPr marL="0" indent="0">
              <a:buNone/>
            </a:pPr>
            <a:r>
              <a:rPr lang="en-US" altLang="en-US" sz="2400" dirty="0"/>
              <a:t>This tool is customizable to be automated with only a few arguments and can be trusted to run without supervision.</a:t>
            </a:r>
          </a:p>
          <a:p>
            <a:pPr marL="0" indent="0">
              <a:buNone/>
            </a:pPr>
            <a:endParaRPr lang="en-US" altLang="en-US" sz="2400" dirty="0"/>
          </a:p>
          <a:p>
            <a:pPr marL="0" indent="0">
              <a:buNone/>
            </a:pPr>
            <a:r>
              <a:rPr lang="en-US" altLang="en-US" sz="2400" dirty="0"/>
              <a:t>Installed size: 2.35 MB</a:t>
            </a:r>
          </a:p>
          <a:p>
            <a:pPr marL="0" indent="0">
              <a:buNone/>
            </a:pPr>
            <a:r>
              <a:rPr lang="en-US" altLang="en-US" sz="2400" dirty="0"/>
              <a:t>How to install: </a:t>
            </a:r>
            <a:r>
              <a:rPr lang="en-US" altLang="en-US" sz="2400" dirty="0" err="1"/>
              <a:t>sudo</a:t>
            </a:r>
            <a:r>
              <a:rPr lang="en-US" altLang="en-US" sz="2400" dirty="0"/>
              <a:t> apt install </a:t>
            </a:r>
            <a:r>
              <a:rPr lang="en-US" altLang="en-US" sz="2400" dirty="0" err="1"/>
              <a:t>wifite</a:t>
            </a:r>
            <a:endParaRPr lang="en-US" altLang="en-US" sz="2400" dirty="0"/>
          </a:p>
        </p:txBody>
      </p:sp>
    </p:spTree>
    <p:extLst>
      <p:ext uri="{BB962C8B-B14F-4D97-AF65-F5344CB8AC3E}">
        <p14:creationId xmlns:p14="http://schemas.microsoft.com/office/powerpoint/2010/main" val="3680020741"/>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5061</TotalTime>
  <Words>516</Words>
  <Application>Microsoft Office PowerPoint</Application>
  <PresentationFormat>On-screen Show (4:3)</PresentationFormat>
  <Paragraphs>43</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Diseño predeterminado</vt:lpstr>
      <vt:lpstr>All Application Kali Linux - 06</vt:lpstr>
      <vt:lpstr>bully</vt:lpstr>
      <vt:lpstr>fern wifi cracker</vt:lpstr>
      <vt:lpstr>spooftooph</vt:lpstr>
      <vt:lpstr>kismet</vt:lpstr>
      <vt:lpstr>pixiewps</vt:lpstr>
      <vt:lpstr>reaver</vt:lpstr>
      <vt:lpstr>wifite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Harsha Madushan</cp:lastModifiedBy>
  <cp:revision>718</cp:revision>
  <dcterms:created xsi:type="dcterms:W3CDTF">2010-05-23T14:28:12Z</dcterms:created>
  <dcterms:modified xsi:type="dcterms:W3CDTF">2024-10-15T18:38:38Z</dcterms:modified>
</cp:coreProperties>
</file>