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06666"/>
    <a:srgbClr val="0099CC"/>
    <a:srgbClr val="660066"/>
    <a:srgbClr val="660033"/>
    <a:srgbClr val="1C1C1C"/>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23" autoAdjust="0"/>
    <p:restoredTop sz="94652" autoAdjust="0"/>
  </p:normalViewPr>
  <p:slideViewPr>
    <p:cSldViewPr showGuides="1">
      <p:cViewPr varScale="1">
        <p:scale>
          <a:sx n="50" d="100"/>
          <a:sy n="50" d="100"/>
        </p:scale>
        <p:origin x="1320" y="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909D0-AA94-5BD9-C1F0-C0F20D8F7C3A}"/>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2F327D-31BD-539B-F8AB-5924E851EC9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2CA611D-5F7A-47FE-ADD4-0EAD35C45177}"/>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B4CF6F7C-AE9A-3132-7171-0A3EA0F258D6}"/>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41169E2F-0F4B-C158-A26D-87FCEFA01F24}"/>
              </a:ext>
            </a:extLst>
          </p:cNvPr>
          <p:cNvSpPr>
            <a:spLocks noGrp="1"/>
          </p:cNvSpPr>
          <p:nvPr>
            <p:ph type="sldNum" sz="quarter" idx="12"/>
          </p:nvPr>
        </p:nvSpPr>
        <p:spPr/>
        <p:txBody>
          <a:bodyPr/>
          <a:lstStyle>
            <a:lvl1pPr>
              <a:defRPr/>
            </a:lvl1pPr>
          </a:lstStyle>
          <a:p>
            <a:fld id="{995CF1FB-3085-4DD5-8E1D-081C4F8083AC}" type="slidenum">
              <a:rPr lang="es-ES" altLang="en-US"/>
              <a:pPr/>
              <a:t>‹#›</a:t>
            </a:fld>
            <a:endParaRPr lang="es-ES" altLang="en-US"/>
          </a:p>
        </p:txBody>
      </p:sp>
    </p:spTree>
    <p:extLst>
      <p:ext uri="{BB962C8B-B14F-4D97-AF65-F5344CB8AC3E}">
        <p14:creationId xmlns:p14="http://schemas.microsoft.com/office/powerpoint/2010/main" val="354840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3CA49-1348-3619-F2FC-C4E83E4AE3C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AC8D32-04C9-EFBC-59BD-6088824BE7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C1DB0-72B2-6D53-0B7A-B491B99D3750}"/>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B166C3D-7230-B597-A8E2-295C14BD90E0}"/>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45E58F0-40E9-31C5-978B-E67DB2F4CC71}"/>
              </a:ext>
            </a:extLst>
          </p:cNvPr>
          <p:cNvSpPr>
            <a:spLocks noGrp="1"/>
          </p:cNvSpPr>
          <p:nvPr>
            <p:ph type="sldNum" sz="quarter" idx="12"/>
          </p:nvPr>
        </p:nvSpPr>
        <p:spPr/>
        <p:txBody>
          <a:bodyPr/>
          <a:lstStyle>
            <a:lvl1pPr>
              <a:defRPr/>
            </a:lvl1pPr>
          </a:lstStyle>
          <a:p>
            <a:fld id="{EA252A7D-9559-461E-B788-D2952665A07A}" type="slidenum">
              <a:rPr lang="es-ES" altLang="en-US"/>
              <a:pPr/>
              <a:t>‹#›</a:t>
            </a:fld>
            <a:endParaRPr lang="es-ES" altLang="en-US"/>
          </a:p>
        </p:txBody>
      </p:sp>
    </p:spTree>
    <p:extLst>
      <p:ext uri="{BB962C8B-B14F-4D97-AF65-F5344CB8AC3E}">
        <p14:creationId xmlns:p14="http://schemas.microsoft.com/office/powerpoint/2010/main" val="2355953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D1FB9F-EB39-EAA8-0670-17FAED39F00A}"/>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E880CAA-9601-6FE5-F053-78A6ABD820C1}"/>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2B50A8-4BD8-7BAA-E638-B84365248C92}"/>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D3DFA24D-B73E-0A28-7C85-E5CFF1BC0EFD}"/>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DBAB0CF2-49C9-D2E0-3C81-017C3C5A3A15}"/>
              </a:ext>
            </a:extLst>
          </p:cNvPr>
          <p:cNvSpPr>
            <a:spLocks noGrp="1"/>
          </p:cNvSpPr>
          <p:nvPr>
            <p:ph type="sldNum" sz="quarter" idx="12"/>
          </p:nvPr>
        </p:nvSpPr>
        <p:spPr/>
        <p:txBody>
          <a:bodyPr/>
          <a:lstStyle>
            <a:lvl1pPr>
              <a:defRPr/>
            </a:lvl1pPr>
          </a:lstStyle>
          <a:p>
            <a:fld id="{2BCD54FE-6D0D-4AB5-89DD-BA9D4CAD25B1}" type="slidenum">
              <a:rPr lang="es-ES" altLang="en-US"/>
              <a:pPr/>
              <a:t>‹#›</a:t>
            </a:fld>
            <a:endParaRPr lang="es-ES" altLang="en-US"/>
          </a:p>
        </p:txBody>
      </p:sp>
    </p:spTree>
    <p:extLst>
      <p:ext uri="{BB962C8B-B14F-4D97-AF65-F5344CB8AC3E}">
        <p14:creationId xmlns:p14="http://schemas.microsoft.com/office/powerpoint/2010/main" val="161287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A7EC-CDA3-DDE5-F4ED-294CB6DA87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CE6CCD-E9F1-19FE-0F55-0B28A3C3E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F8FFF3-FD5D-C035-B747-5D9102923AB1}"/>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673D1C26-0877-A6D9-12A7-0E3103171F78}"/>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52F9E13E-EBDF-35B1-D18C-2C7AC4F10261}"/>
              </a:ext>
            </a:extLst>
          </p:cNvPr>
          <p:cNvSpPr>
            <a:spLocks noGrp="1"/>
          </p:cNvSpPr>
          <p:nvPr>
            <p:ph type="sldNum" sz="quarter" idx="12"/>
          </p:nvPr>
        </p:nvSpPr>
        <p:spPr/>
        <p:txBody>
          <a:bodyPr/>
          <a:lstStyle>
            <a:lvl1pPr>
              <a:defRPr/>
            </a:lvl1pPr>
          </a:lstStyle>
          <a:p>
            <a:fld id="{04E79023-5471-4D83-A9E3-D04DBEA1A458}" type="slidenum">
              <a:rPr lang="es-ES" altLang="en-US"/>
              <a:pPr/>
              <a:t>‹#›</a:t>
            </a:fld>
            <a:endParaRPr lang="es-ES" altLang="en-US"/>
          </a:p>
        </p:txBody>
      </p:sp>
    </p:spTree>
    <p:extLst>
      <p:ext uri="{BB962C8B-B14F-4D97-AF65-F5344CB8AC3E}">
        <p14:creationId xmlns:p14="http://schemas.microsoft.com/office/powerpoint/2010/main" val="3818305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B6695-1D16-6FBB-3976-857624FBD9A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E9C443-C837-F411-712B-C40204D6BB8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42F540B8-F550-F66D-79FD-B077B6EC3569}"/>
              </a:ext>
            </a:extLst>
          </p:cNvPr>
          <p:cNvSpPr>
            <a:spLocks noGrp="1"/>
          </p:cNvSpPr>
          <p:nvPr>
            <p:ph type="dt" sz="half" idx="10"/>
          </p:nvPr>
        </p:nvSpPr>
        <p:spPr/>
        <p:txBody>
          <a:bodyPr/>
          <a:lstStyle>
            <a:lvl1pPr>
              <a:defRPr/>
            </a:lvl1pPr>
          </a:lstStyle>
          <a:p>
            <a:endParaRPr lang="es-ES" altLang="en-US"/>
          </a:p>
        </p:txBody>
      </p:sp>
      <p:sp>
        <p:nvSpPr>
          <p:cNvPr id="5" name="Footer Placeholder 4">
            <a:extLst>
              <a:ext uri="{FF2B5EF4-FFF2-40B4-BE49-F238E27FC236}">
                <a16:creationId xmlns:a16="http://schemas.microsoft.com/office/drawing/2014/main" id="{FF210812-7618-DBC4-2B4A-092EC5F9708F}"/>
              </a:ext>
            </a:extLst>
          </p:cNvPr>
          <p:cNvSpPr>
            <a:spLocks noGrp="1"/>
          </p:cNvSpPr>
          <p:nvPr>
            <p:ph type="ftr" sz="quarter" idx="11"/>
          </p:nvPr>
        </p:nvSpPr>
        <p:spPr/>
        <p:txBody>
          <a:bodyPr/>
          <a:lstStyle>
            <a:lvl1pPr>
              <a:defRPr/>
            </a:lvl1pPr>
          </a:lstStyle>
          <a:p>
            <a:endParaRPr lang="es-ES" altLang="en-US"/>
          </a:p>
        </p:txBody>
      </p:sp>
      <p:sp>
        <p:nvSpPr>
          <p:cNvPr id="6" name="Slide Number Placeholder 5">
            <a:extLst>
              <a:ext uri="{FF2B5EF4-FFF2-40B4-BE49-F238E27FC236}">
                <a16:creationId xmlns:a16="http://schemas.microsoft.com/office/drawing/2014/main" id="{70FF56F4-B8F2-55A0-E0AB-1C93A67F1B4A}"/>
              </a:ext>
            </a:extLst>
          </p:cNvPr>
          <p:cNvSpPr>
            <a:spLocks noGrp="1"/>
          </p:cNvSpPr>
          <p:nvPr>
            <p:ph type="sldNum" sz="quarter" idx="12"/>
          </p:nvPr>
        </p:nvSpPr>
        <p:spPr/>
        <p:txBody>
          <a:bodyPr/>
          <a:lstStyle>
            <a:lvl1pPr>
              <a:defRPr/>
            </a:lvl1pPr>
          </a:lstStyle>
          <a:p>
            <a:fld id="{B15217B1-BFF9-45E3-AF6D-A8B0580B742C}" type="slidenum">
              <a:rPr lang="es-ES" altLang="en-US"/>
              <a:pPr/>
              <a:t>‹#›</a:t>
            </a:fld>
            <a:endParaRPr lang="es-ES" altLang="en-US"/>
          </a:p>
        </p:txBody>
      </p:sp>
    </p:spTree>
    <p:extLst>
      <p:ext uri="{BB962C8B-B14F-4D97-AF65-F5344CB8AC3E}">
        <p14:creationId xmlns:p14="http://schemas.microsoft.com/office/powerpoint/2010/main" val="1368580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C60D2-C8A6-4C9A-A08E-760A8627D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8F444-57B8-CA92-C4D5-081C06129FD9}"/>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2BE53A-F8EF-86C1-E32A-32833DB7CAD4}"/>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80DB43E-D7C5-6A7F-E5A8-E393447140FE}"/>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A1E9922-48D8-9F18-B80D-DDB8E497202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28195025-CC25-66E7-2948-3FEFC4B30A48}"/>
              </a:ext>
            </a:extLst>
          </p:cNvPr>
          <p:cNvSpPr>
            <a:spLocks noGrp="1"/>
          </p:cNvSpPr>
          <p:nvPr>
            <p:ph type="sldNum" sz="quarter" idx="12"/>
          </p:nvPr>
        </p:nvSpPr>
        <p:spPr/>
        <p:txBody>
          <a:bodyPr/>
          <a:lstStyle>
            <a:lvl1pPr>
              <a:defRPr/>
            </a:lvl1pPr>
          </a:lstStyle>
          <a:p>
            <a:fld id="{DCA53358-02AF-471F-9E95-29A105A2999B}" type="slidenum">
              <a:rPr lang="es-ES" altLang="en-US"/>
              <a:pPr/>
              <a:t>‹#›</a:t>
            </a:fld>
            <a:endParaRPr lang="es-ES" altLang="en-US"/>
          </a:p>
        </p:txBody>
      </p:sp>
    </p:spTree>
    <p:extLst>
      <p:ext uri="{BB962C8B-B14F-4D97-AF65-F5344CB8AC3E}">
        <p14:creationId xmlns:p14="http://schemas.microsoft.com/office/powerpoint/2010/main" val="174738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CA7D2-D792-4045-C6BE-7AB1ABE88D11}"/>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847D243-DAE9-6505-1BFC-BCEE886BE5A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226B64-80CA-EFB2-2B8E-6B2738FD1CB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34410DE-DA9F-E878-3574-F0B29474167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2381FD-5CE1-4246-44AD-06CFDB7E73AA}"/>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272B64-0020-095A-855B-742063BB9B3F}"/>
              </a:ext>
            </a:extLst>
          </p:cNvPr>
          <p:cNvSpPr>
            <a:spLocks noGrp="1"/>
          </p:cNvSpPr>
          <p:nvPr>
            <p:ph type="dt" sz="half" idx="10"/>
          </p:nvPr>
        </p:nvSpPr>
        <p:spPr/>
        <p:txBody>
          <a:bodyPr/>
          <a:lstStyle>
            <a:lvl1pPr>
              <a:defRPr/>
            </a:lvl1pPr>
          </a:lstStyle>
          <a:p>
            <a:endParaRPr lang="es-ES" altLang="en-US"/>
          </a:p>
        </p:txBody>
      </p:sp>
      <p:sp>
        <p:nvSpPr>
          <p:cNvPr id="8" name="Footer Placeholder 7">
            <a:extLst>
              <a:ext uri="{FF2B5EF4-FFF2-40B4-BE49-F238E27FC236}">
                <a16:creationId xmlns:a16="http://schemas.microsoft.com/office/drawing/2014/main" id="{209BA498-C092-3525-7381-93D4C13A8B20}"/>
              </a:ext>
            </a:extLst>
          </p:cNvPr>
          <p:cNvSpPr>
            <a:spLocks noGrp="1"/>
          </p:cNvSpPr>
          <p:nvPr>
            <p:ph type="ftr" sz="quarter" idx="11"/>
          </p:nvPr>
        </p:nvSpPr>
        <p:spPr/>
        <p:txBody>
          <a:bodyPr/>
          <a:lstStyle>
            <a:lvl1pPr>
              <a:defRPr/>
            </a:lvl1pPr>
          </a:lstStyle>
          <a:p>
            <a:endParaRPr lang="es-ES" altLang="en-US"/>
          </a:p>
        </p:txBody>
      </p:sp>
      <p:sp>
        <p:nvSpPr>
          <p:cNvPr id="9" name="Slide Number Placeholder 8">
            <a:extLst>
              <a:ext uri="{FF2B5EF4-FFF2-40B4-BE49-F238E27FC236}">
                <a16:creationId xmlns:a16="http://schemas.microsoft.com/office/drawing/2014/main" id="{D08E224D-A4AD-D7EC-6FB6-1D1736F8F4D1}"/>
              </a:ext>
            </a:extLst>
          </p:cNvPr>
          <p:cNvSpPr>
            <a:spLocks noGrp="1"/>
          </p:cNvSpPr>
          <p:nvPr>
            <p:ph type="sldNum" sz="quarter" idx="12"/>
          </p:nvPr>
        </p:nvSpPr>
        <p:spPr/>
        <p:txBody>
          <a:bodyPr/>
          <a:lstStyle>
            <a:lvl1pPr>
              <a:defRPr/>
            </a:lvl1pPr>
          </a:lstStyle>
          <a:p>
            <a:fld id="{F5C1860D-B973-43FA-9A6A-39EA0C69F9B9}" type="slidenum">
              <a:rPr lang="es-ES" altLang="en-US"/>
              <a:pPr/>
              <a:t>‹#›</a:t>
            </a:fld>
            <a:endParaRPr lang="es-ES" altLang="en-US"/>
          </a:p>
        </p:txBody>
      </p:sp>
    </p:spTree>
    <p:extLst>
      <p:ext uri="{BB962C8B-B14F-4D97-AF65-F5344CB8AC3E}">
        <p14:creationId xmlns:p14="http://schemas.microsoft.com/office/powerpoint/2010/main" val="3384487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80190-D2AF-9414-108F-81261F9D26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3DF981-1484-FD42-C25C-78C3A5CAA032}"/>
              </a:ext>
            </a:extLst>
          </p:cNvPr>
          <p:cNvSpPr>
            <a:spLocks noGrp="1"/>
          </p:cNvSpPr>
          <p:nvPr>
            <p:ph type="dt" sz="half" idx="10"/>
          </p:nvPr>
        </p:nvSpPr>
        <p:spPr/>
        <p:txBody>
          <a:bodyPr/>
          <a:lstStyle>
            <a:lvl1pPr>
              <a:defRPr/>
            </a:lvl1pPr>
          </a:lstStyle>
          <a:p>
            <a:endParaRPr lang="es-ES" altLang="en-US"/>
          </a:p>
        </p:txBody>
      </p:sp>
      <p:sp>
        <p:nvSpPr>
          <p:cNvPr id="4" name="Footer Placeholder 3">
            <a:extLst>
              <a:ext uri="{FF2B5EF4-FFF2-40B4-BE49-F238E27FC236}">
                <a16:creationId xmlns:a16="http://schemas.microsoft.com/office/drawing/2014/main" id="{823155A9-257A-98F1-7AC9-D955259BA2E3}"/>
              </a:ext>
            </a:extLst>
          </p:cNvPr>
          <p:cNvSpPr>
            <a:spLocks noGrp="1"/>
          </p:cNvSpPr>
          <p:nvPr>
            <p:ph type="ftr" sz="quarter" idx="11"/>
          </p:nvPr>
        </p:nvSpPr>
        <p:spPr/>
        <p:txBody>
          <a:bodyPr/>
          <a:lstStyle>
            <a:lvl1pPr>
              <a:defRPr/>
            </a:lvl1pPr>
          </a:lstStyle>
          <a:p>
            <a:endParaRPr lang="es-ES" altLang="en-US"/>
          </a:p>
        </p:txBody>
      </p:sp>
      <p:sp>
        <p:nvSpPr>
          <p:cNvPr id="5" name="Slide Number Placeholder 4">
            <a:extLst>
              <a:ext uri="{FF2B5EF4-FFF2-40B4-BE49-F238E27FC236}">
                <a16:creationId xmlns:a16="http://schemas.microsoft.com/office/drawing/2014/main" id="{1AFD3D06-2ACD-BA51-FE02-DF9CAC89E58F}"/>
              </a:ext>
            </a:extLst>
          </p:cNvPr>
          <p:cNvSpPr>
            <a:spLocks noGrp="1"/>
          </p:cNvSpPr>
          <p:nvPr>
            <p:ph type="sldNum" sz="quarter" idx="12"/>
          </p:nvPr>
        </p:nvSpPr>
        <p:spPr/>
        <p:txBody>
          <a:bodyPr/>
          <a:lstStyle>
            <a:lvl1pPr>
              <a:defRPr/>
            </a:lvl1pPr>
          </a:lstStyle>
          <a:p>
            <a:fld id="{58196740-9D03-4BC1-B510-172AC71E8446}" type="slidenum">
              <a:rPr lang="es-ES" altLang="en-US"/>
              <a:pPr/>
              <a:t>‹#›</a:t>
            </a:fld>
            <a:endParaRPr lang="es-ES" altLang="en-US"/>
          </a:p>
        </p:txBody>
      </p:sp>
    </p:spTree>
    <p:extLst>
      <p:ext uri="{BB962C8B-B14F-4D97-AF65-F5344CB8AC3E}">
        <p14:creationId xmlns:p14="http://schemas.microsoft.com/office/powerpoint/2010/main" val="353002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1AA279-B65F-7F20-F71D-9251524CC024}"/>
              </a:ext>
            </a:extLst>
          </p:cNvPr>
          <p:cNvSpPr>
            <a:spLocks noGrp="1"/>
          </p:cNvSpPr>
          <p:nvPr>
            <p:ph type="dt" sz="half" idx="10"/>
          </p:nvPr>
        </p:nvSpPr>
        <p:spPr/>
        <p:txBody>
          <a:bodyPr/>
          <a:lstStyle>
            <a:lvl1pPr>
              <a:defRPr/>
            </a:lvl1pPr>
          </a:lstStyle>
          <a:p>
            <a:endParaRPr lang="es-ES" altLang="en-US"/>
          </a:p>
        </p:txBody>
      </p:sp>
      <p:sp>
        <p:nvSpPr>
          <p:cNvPr id="3" name="Footer Placeholder 2">
            <a:extLst>
              <a:ext uri="{FF2B5EF4-FFF2-40B4-BE49-F238E27FC236}">
                <a16:creationId xmlns:a16="http://schemas.microsoft.com/office/drawing/2014/main" id="{3B09D6A0-F8FB-F655-C6D9-67DF27858089}"/>
              </a:ext>
            </a:extLst>
          </p:cNvPr>
          <p:cNvSpPr>
            <a:spLocks noGrp="1"/>
          </p:cNvSpPr>
          <p:nvPr>
            <p:ph type="ftr" sz="quarter" idx="11"/>
          </p:nvPr>
        </p:nvSpPr>
        <p:spPr/>
        <p:txBody>
          <a:bodyPr/>
          <a:lstStyle>
            <a:lvl1pPr>
              <a:defRPr/>
            </a:lvl1pPr>
          </a:lstStyle>
          <a:p>
            <a:endParaRPr lang="es-ES" altLang="en-US"/>
          </a:p>
        </p:txBody>
      </p:sp>
      <p:sp>
        <p:nvSpPr>
          <p:cNvPr id="4" name="Slide Number Placeholder 3">
            <a:extLst>
              <a:ext uri="{FF2B5EF4-FFF2-40B4-BE49-F238E27FC236}">
                <a16:creationId xmlns:a16="http://schemas.microsoft.com/office/drawing/2014/main" id="{6D7271C5-A8B1-02B2-F547-5EAD447ACA95}"/>
              </a:ext>
            </a:extLst>
          </p:cNvPr>
          <p:cNvSpPr>
            <a:spLocks noGrp="1"/>
          </p:cNvSpPr>
          <p:nvPr>
            <p:ph type="sldNum" sz="quarter" idx="12"/>
          </p:nvPr>
        </p:nvSpPr>
        <p:spPr/>
        <p:txBody>
          <a:bodyPr/>
          <a:lstStyle>
            <a:lvl1pPr>
              <a:defRPr/>
            </a:lvl1pPr>
          </a:lstStyle>
          <a:p>
            <a:fld id="{CE11F764-8D1C-431A-AABE-DCC504399DB0}" type="slidenum">
              <a:rPr lang="es-ES" altLang="en-US"/>
              <a:pPr/>
              <a:t>‹#›</a:t>
            </a:fld>
            <a:endParaRPr lang="es-ES" altLang="en-US"/>
          </a:p>
        </p:txBody>
      </p:sp>
    </p:spTree>
    <p:extLst>
      <p:ext uri="{BB962C8B-B14F-4D97-AF65-F5344CB8AC3E}">
        <p14:creationId xmlns:p14="http://schemas.microsoft.com/office/powerpoint/2010/main" val="3413543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F735C-BFF3-D32A-A490-B26B8891DE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0914A3-8C84-E3D8-46B0-4E1D378BC97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3DF114-429C-1B08-C0F7-07806EAC89B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6E54F0-AB9B-7C0C-BBC9-5279E4C783A0}"/>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2ADD21D1-5081-062E-C52A-7EDB2FCF6414}"/>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A7F2115B-CCE6-818C-EC71-BD0B9C97087C}"/>
              </a:ext>
            </a:extLst>
          </p:cNvPr>
          <p:cNvSpPr>
            <a:spLocks noGrp="1"/>
          </p:cNvSpPr>
          <p:nvPr>
            <p:ph type="sldNum" sz="quarter" idx="12"/>
          </p:nvPr>
        </p:nvSpPr>
        <p:spPr/>
        <p:txBody>
          <a:bodyPr/>
          <a:lstStyle>
            <a:lvl1pPr>
              <a:defRPr/>
            </a:lvl1pPr>
          </a:lstStyle>
          <a:p>
            <a:fld id="{BADB5AAE-53C1-47E1-A848-E177442DCC23}" type="slidenum">
              <a:rPr lang="es-ES" altLang="en-US"/>
              <a:pPr/>
              <a:t>‹#›</a:t>
            </a:fld>
            <a:endParaRPr lang="es-ES" altLang="en-US"/>
          </a:p>
        </p:txBody>
      </p:sp>
    </p:spTree>
    <p:extLst>
      <p:ext uri="{BB962C8B-B14F-4D97-AF65-F5344CB8AC3E}">
        <p14:creationId xmlns:p14="http://schemas.microsoft.com/office/powerpoint/2010/main" val="32560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33358-FB0A-3430-8350-43002015D2C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258342-E45B-72DA-647A-BD773FE5809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E86BAF-8648-9731-7768-1E82819897A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07F5F1-1436-BC59-0F4A-70A6FA8D439A}"/>
              </a:ext>
            </a:extLst>
          </p:cNvPr>
          <p:cNvSpPr>
            <a:spLocks noGrp="1"/>
          </p:cNvSpPr>
          <p:nvPr>
            <p:ph type="dt" sz="half" idx="10"/>
          </p:nvPr>
        </p:nvSpPr>
        <p:spPr/>
        <p:txBody>
          <a:bodyPr/>
          <a:lstStyle>
            <a:lvl1pPr>
              <a:defRPr/>
            </a:lvl1pPr>
          </a:lstStyle>
          <a:p>
            <a:endParaRPr lang="es-ES" altLang="en-US"/>
          </a:p>
        </p:txBody>
      </p:sp>
      <p:sp>
        <p:nvSpPr>
          <p:cNvPr id="6" name="Footer Placeholder 5">
            <a:extLst>
              <a:ext uri="{FF2B5EF4-FFF2-40B4-BE49-F238E27FC236}">
                <a16:creationId xmlns:a16="http://schemas.microsoft.com/office/drawing/2014/main" id="{F1E2C72A-654A-3BA2-0F86-DD1663C93BCA}"/>
              </a:ext>
            </a:extLst>
          </p:cNvPr>
          <p:cNvSpPr>
            <a:spLocks noGrp="1"/>
          </p:cNvSpPr>
          <p:nvPr>
            <p:ph type="ftr" sz="quarter" idx="11"/>
          </p:nvPr>
        </p:nvSpPr>
        <p:spPr/>
        <p:txBody>
          <a:bodyPr/>
          <a:lstStyle>
            <a:lvl1pPr>
              <a:defRPr/>
            </a:lvl1pPr>
          </a:lstStyle>
          <a:p>
            <a:endParaRPr lang="es-ES" altLang="en-US"/>
          </a:p>
        </p:txBody>
      </p:sp>
      <p:sp>
        <p:nvSpPr>
          <p:cNvPr id="7" name="Slide Number Placeholder 6">
            <a:extLst>
              <a:ext uri="{FF2B5EF4-FFF2-40B4-BE49-F238E27FC236}">
                <a16:creationId xmlns:a16="http://schemas.microsoft.com/office/drawing/2014/main" id="{1D91CD9A-CBCB-7BD6-9F27-DC032DE9F5A1}"/>
              </a:ext>
            </a:extLst>
          </p:cNvPr>
          <p:cNvSpPr>
            <a:spLocks noGrp="1"/>
          </p:cNvSpPr>
          <p:nvPr>
            <p:ph type="sldNum" sz="quarter" idx="12"/>
          </p:nvPr>
        </p:nvSpPr>
        <p:spPr/>
        <p:txBody>
          <a:bodyPr/>
          <a:lstStyle>
            <a:lvl1pPr>
              <a:defRPr/>
            </a:lvl1pPr>
          </a:lstStyle>
          <a:p>
            <a:fld id="{9BD0A606-2EC1-42D9-B919-D740BB27477E}" type="slidenum">
              <a:rPr lang="es-ES" altLang="en-US"/>
              <a:pPr/>
              <a:t>‹#›</a:t>
            </a:fld>
            <a:endParaRPr lang="es-ES" altLang="en-US"/>
          </a:p>
        </p:txBody>
      </p:sp>
    </p:spTree>
    <p:extLst>
      <p:ext uri="{BB962C8B-B14F-4D97-AF65-F5344CB8AC3E}">
        <p14:creationId xmlns:p14="http://schemas.microsoft.com/office/powerpoint/2010/main" val="71818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F7905AC-08CE-8474-9C53-AB914B92736A}"/>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20B304F8-8C17-5FED-29D0-D0867D3B5191}"/>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3C30A6C5-A07E-E07F-3544-7FD81FC23BC5}"/>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s-ES" altLang="en-US"/>
          </a:p>
        </p:txBody>
      </p:sp>
      <p:sp>
        <p:nvSpPr>
          <p:cNvPr id="1029" name="Rectangle 5">
            <a:extLst>
              <a:ext uri="{FF2B5EF4-FFF2-40B4-BE49-F238E27FC236}">
                <a16:creationId xmlns:a16="http://schemas.microsoft.com/office/drawing/2014/main" id="{F7AE0257-83E3-0FD4-6C97-66827E186A74}"/>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s-ES" altLang="en-US"/>
          </a:p>
        </p:txBody>
      </p:sp>
      <p:sp>
        <p:nvSpPr>
          <p:cNvPr id="1030" name="Rectangle 6">
            <a:extLst>
              <a:ext uri="{FF2B5EF4-FFF2-40B4-BE49-F238E27FC236}">
                <a16:creationId xmlns:a16="http://schemas.microsoft.com/office/drawing/2014/main" id="{CF644461-35C9-CE48-BA05-704B4EBD9E63}"/>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BF7F7202-5322-44C9-9307-E80DE8BCDB6D}" type="slidenum">
              <a:rPr lang="es-ES" altLang="en-US"/>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198" name="Rectangle 150">
            <a:extLst>
              <a:ext uri="{FF2B5EF4-FFF2-40B4-BE49-F238E27FC236}">
                <a16:creationId xmlns:a16="http://schemas.microsoft.com/office/drawing/2014/main" id="{44C5F93D-A52F-ADBE-242E-7D6BE631259C}"/>
              </a:ext>
            </a:extLst>
          </p:cNvPr>
          <p:cNvSpPr>
            <a:spLocks noGrp="1" noChangeArrowheads="1"/>
          </p:cNvSpPr>
          <p:nvPr>
            <p:ph type="ctrTitle"/>
          </p:nvPr>
        </p:nvSpPr>
        <p:spPr>
          <a:xfrm>
            <a:off x="4140200" y="4365624"/>
            <a:ext cx="4536256" cy="1223615"/>
          </a:xfrm>
        </p:spPr>
        <p:txBody>
          <a:bodyPr anchor="ctr"/>
          <a:lstStyle/>
          <a:p>
            <a:pPr algn="l"/>
            <a:r>
              <a:rPr lang="es-ES" altLang="en-US" sz="3600" b="1" dirty="0" err="1">
                <a:solidFill>
                  <a:srgbClr val="1C1C1C"/>
                </a:solidFill>
              </a:rPr>
              <a:t>All</a:t>
            </a:r>
            <a:r>
              <a:rPr lang="es-ES" altLang="en-US" sz="3600" b="1" dirty="0">
                <a:solidFill>
                  <a:srgbClr val="1C1C1C"/>
                </a:solidFill>
              </a:rPr>
              <a:t> </a:t>
            </a:r>
            <a:r>
              <a:rPr lang="es-ES" altLang="en-US" sz="3600" b="1" dirty="0" err="1">
                <a:solidFill>
                  <a:srgbClr val="1C1C1C"/>
                </a:solidFill>
              </a:rPr>
              <a:t>Application</a:t>
            </a:r>
            <a:r>
              <a:rPr lang="es-ES" altLang="en-US" sz="3600" b="1" dirty="0">
                <a:solidFill>
                  <a:srgbClr val="1C1C1C"/>
                </a:solidFill>
              </a:rPr>
              <a:t> Kali Linux - 04</a:t>
            </a:r>
          </a:p>
        </p:txBody>
      </p:sp>
      <p:sp>
        <p:nvSpPr>
          <p:cNvPr id="5" name="TextBox 4">
            <a:extLst>
              <a:ext uri="{FF2B5EF4-FFF2-40B4-BE49-F238E27FC236}">
                <a16:creationId xmlns:a16="http://schemas.microsoft.com/office/drawing/2014/main" id="{38083003-B0BF-92E3-89E8-B30628E31187}"/>
              </a:ext>
            </a:extLst>
          </p:cNvPr>
          <p:cNvSpPr txBox="1"/>
          <p:nvPr/>
        </p:nvSpPr>
        <p:spPr>
          <a:xfrm>
            <a:off x="1043608" y="826517"/>
            <a:ext cx="6912768" cy="830997"/>
          </a:xfrm>
          <a:prstGeom prst="rect">
            <a:avLst/>
          </a:prstGeom>
          <a:noFill/>
        </p:spPr>
        <p:txBody>
          <a:bodyPr wrap="square" rtlCol="0">
            <a:spAutoFit/>
          </a:bodyPr>
          <a:lstStyle/>
          <a:p>
            <a:r>
              <a:rPr lang="en-US" sz="4800" b="1" kern="100">
                <a:effectLst/>
                <a:latin typeface="Calibri" panose="020F0502020204030204" pitchFamily="34" charset="0"/>
                <a:ea typeface="Calibri" panose="020F0502020204030204" pitchFamily="34" charset="0"/>
                <a:cs typeface="Iskoola Pota" panose="020B0502040204020203" pitchFamily="34" charset="0"/>
              </a:rPr>
              <a:t>Database Assessment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b="1" i="0" dirty="0" err="1">
                <a:effectLst/>
                <a:latin typeface="Noto Sans" panose="020B0502040504020204" pitchFamily="34" charset="0"/>
              </a:rPr>
              <a:t>sqlitebrowser</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1400" dirty="0"/>
              <a:t>SQLite Database Browser is a visual tool used to create, design and edit database files compatible with SQLite. Its interface is based on QT, and is meant to be used for users and developers that want to create databases, edit and search data using a familiar spreadsheet-like interface, without the need to learn complicated SQL commands. Controls and wizards are available for users to:</a:t>
            </a:r>
          </a:p>
          <a:p>
            <a:pPr marL="0" indent="0">
              <a:buNone/>
            </a:pPr>
            <a:endParaRPr lang="en-US" altLang="en-US" sz="1400" dirty="0"/>
          </a:p>
          <a:p>
            <a:pPr marL="0" indent="0">
              <a:buNone/>
            </a:pPr>
            <a:r>
              <a:rPr lang="en-US" altLang="en-US" sz="1400" dirty="0"/>
              <a:t>Create and compact database files</a:t>
            </a:r>
          </a:p>
          <a:p>
            <a:pPr marL="0" indent="0">
              <a:buNone/>
            </a:pPr>
            <a:r>
              <a:rPr lang="en-US" altLang="en-US" sz="1400" dirty="0"/>
              <a:t>Create, define, modify and delete tables</a:t>
            </a:r>
          </a:p>
          <a:p>
            <a:pPr marL="0" indent="0">
              <a:buNone/>
            </a:pPr>
            <a:r>
              <a:rPr lang="en-US" altLang="en-US" sz="1400" dirty="0"/>
              <a:t>Create, define and delete indexes</a:t>
            </a:r>
          </a:p>
          <a:p>
            <a:pPr marL="0" indent="0">
              <a:buNone/>
            </a:pPr>
            <a:r>
              <a:rPr lang="en-US" altLang="en-US" sz="1400" dirty="0"/>
              <a:t>Browse, edit, add and delete records</a:t>
            </a:r>
          </a:p>
          <a:p>
            <a:pPr marL="0" indent="0">
              <a:buNone/>
            </a:pPr>
            <a:r>
              <a:rPr lang="en-US" altLang="en-US" sz="1400" dirty="0"/>
              <a:t>Search records</a:t>
            </a:r>
          </a:p>
          <a:p>
            <a:pPr marL="0" indent="0">
              <a:buNone/>
            </a:pPr>
            <a:r>
              <a:rPr lang="en-US" altLang="en-US" sz="1400" dirty="0"/>
              <a:t>Import and export records as text</a:t>
            </a:r>
          </a:p>
          <a:p>
            <a:pPr marL="0" indent="0">
              <a:buNone/>
            </a:pPr>
            <a:r>
              <a:rPr lang="en-US" altLang="en-US" sz="1400" dirty="0"/>
              <a:t>Import and export tables from/to CSV files</a:t>
            </a:r>
          </a:p>
          <a:p>
            <a:pPr marL="0" indent="0">
              <a:buNone/>
            </a:pPr>
            <a:r>
              <a:rPr lang="en-US" altLang="en-US" sz="1400" dirty="0"/>
              <a:t>Import and export databases from/to SQL dump files</a:t>
            </a:r>
          </a:p>
          <a:p>
            <a:pPr marL="0" indent="0">
              <a:buNone/>
            </a:pPr>
            <a:r>
              <a:rPr lang="en-US" altLang="en-US" sz="1400" dirty="0"/>
              <a:t>Issue SQL queries and inspect the results</a:t>
            </a:r>
          </a:p>
          <a:p>
            <a:pPr marL="0" indent="0">
              <a:buNone/>
            </a:pPr>
            <a:r>
              <a:rPr lang="en-US" altLang="en-US" sz="1400" dirty="0"/>
              <a:t>Examine a log of all SQL commands issued by the application</a:t>
            </a:r>
          </a:p>
          <a:p>
            <a:pPr marL="0" indent="0">
              <a:buNone/>
            </a:pPr>
            <a:r>
              <a:rPr lang="en-US" altLang="en-US" sz="1400" dirty="0"/>
              <a:t>SQLite Database Browser is not a visual shell for the </a:t>
            </a:r>
            <a:r>
              <a:rPr lang="en-US" altLang="en-US" sz="1400" dirty="0" err="1"/>
              <a:t>sqlite</a:t>
            </a:r>
            <a:r>
              <a:rPr lang="en-US" altLang="en-US" sz="1400" dirty="0"/>
              <a:t> command line tool. It does not require familiarity with SQL commands.</a:t>
            </a:r>
          </a:p>
          <a:p>
            <a:pPr marL="0" indent="0">
              <a:buNone/>
            </a:pPr>
            <a:endParaRPr lang="en-US" altLang="en-US" sz="1400" dirty="0"/>
          </a:p>
          <a:p>
            <a:pPr marL="0" indent="0">
              <a:buNone/>
            </a:pPr>
            <a:r>
              <a:rPr lang="en-US" altLang="en-US" sz="1400" dirty="0"/>
              <a:t>Installed size: 5.85 MB</a:t>
            </a:r>
          </a:p>
          <a:p>
            <a:pPr marL="0" indent="0">
              <a:buNone/>
            </a:pPr>
            <a:r>
              <a:rPr lang="en-US" altLang="en-US" sz="1400" dirty="0"/>
              <a:t>How to install: </a:t>
            </a:r>
            <a:r>
              <a:rPr lang="en-US" altLang="en-US" sz="1400" dirty="0" err="1"/>
              <a:t>sudo</a:t>
            </a:r>
            <a:r>
              <a:rPr lang="en-US" altLang="en-US" sz="1400" dirty="0"/>
              <a:t> apt install </a:t>
            </a:r>
            <a:r>
              <a:rPr lang="en-US" altLang="en-US" sz="1400" dirty="0" err="1"/>
              <a:t>sqlitebrowser</a:t>
            </a:r>
            <a:endParaRPr lang="en-US" alt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1F2FE35C-4B4E-182A-F124-9210CF26BABB}"/>
              </a:ext>
            </a:extLst>
          </p:cNvPr>
          <p:cNvSpPr>
            <a:spLocks noGrp="1" noChangeArrowheads="1"/>
          </p:cNvSpPr>
          <p:nvPr>
            <p:ph type="title"/>
          </p:nvPr>
        </p:nvSpPr>
        <p:spPr>
          <a:xfrm>
            <a:off x="395288" y="188913"/>
            <a:ext cx="8229600" cy="981075"/>
          </a:xfrm>
        </p:spPr>
        <p:txBody>
          <a:bodyPr/>
          <a:lstStyle/>
          <a:p>
            <a:r>
              <a:rPr lang="en-US" altLang="en-US" dirty="0" err="1">
                <a:solidFill>
                  <a:schemeClr val="tx1"/>
                </a:solidFill>
              </a:rPr>
              <a:t>Sqlmap</a:t>
            </a:r>
            <a:endParaRPr lang="en-US" altLang="en-US" dirty="0">
              <a:solidFill>
                <a:schemeClr val="tx1"/>
              </a:solidFill>
            </a:endParaRPr>
          </a:p>
        </p:txBody>
      </p:sp>
      <p:sp>
        <p:nvSpPr>
          <p:cNvPr id="106499" name="Rectangle 3">
            <a:extLst>
              <a:ext uri="{FF2B5EF4-FFF2-40B4-BE49-F238E27FC236}">
                <a16:creationId xmlns:a16="http://schemas.microsoft.com/office/drawing/2014/main" id="{BF8F7559-00AB-455D-2DF7-256BB7448DC7}"/>
              </a:ext>
            </a:extLst>
          </p:cNvPr>
          <p:cNvSpPr>
            <a:spLocks noGrp="1" noChangeArrowheads="1"/>
          </p:cNvSpPr>
          <p:nvPr>
            <p:ph type="body" idx="1"/>
          </p:nvPr>
        </p:nvSpPr>
        <p:spPr/>
        <p:txBody>
          <a:bodyPr/>
          <a:lstStyle/>
          <a:p>
            <a:pPr marL="0" indent="0">
              <a:buNone/>
            </a:pPr>
            <a:r>
              <a:rPr lang="en-US" altLang="en-US" sz="2400" dirty="0" err="1"/>
              <a:t>sqlmap</a:t>
            </a:r>
            <a:r>
              <a:rPr lang="en-US" altLang="en-US" sz="2400" dirty="0"/>
              <a:t> goal is to detect and take advantage of SQL injection vulnerabilities in web applications. Once it detects one or more SQL injections on the target host, the user can choose among a variety of options to perform an extensive back-end database management system fingerprint, retrieve DBMS session user and database, enumerate users, password hashes, privileges, databases, dump entire or user’s specific DBMS tables/columns, run his own SQL statement, read specific files on the file system and more.</a:t>
            </a:r>
          </a:p>
          <a:p>
            <a:pPr marL="0" indent="0">
              <a:buNone/>
            </a:pPr>
            <a:endParaRPr lang="en-US" altLang="en-US" sz="2400" dirty="0"/>
          </a:p>
          <a:p>
            <a:pPr marL="0" indent="0">
              <a:buNone/>
            </a:pPr>
            <a:r>
              <a:rPr lang="en-US" altLang="en-US" sz="2400" dirty="0"/>
              <a:t>Installed size: 10.63 MB</a:t>
            </a:r>
          </a:p>
          <a:p>
            <a:pPr marL="0" indent="0">
              <a:buNone/>
            </a:pPr>
            <a:r>
              <a:rPr lang="en-US" altLang="en-US" sz="2400" dirty="0"/>
              <a:t>How to install: </a:t>
            </a:r>
            <a:r>
              <a:rPr lang="en-US" altLang="en-US" sz="2400" dirty="0" err="1"/>
              <a:t>sudo</a:t>
            </a:r>
            <a:r>
              <a:rPr lang="en-US" altLang="en-US" sz="2400" dirty="0"/>
              <a:t> apt install </a:t>
            </a:r>
            <a:r>
              <a:rPr lang="en-US" altLang="en-US" sz="2400" dirty="0" err="1"/>
              <a:t>sqlmap</a:t>
            </a:r>
            <a:endParaRPr lang="en-US" altLang="en-US" sz="2400" dirty="0"/>
          </a:p>
        </p:txBody>
      </p:sp>
    </p:spTree>
    <p:extLst>
      <p:ext uri="{BB962C8B-B14F-4D97-AF65-F5344CB8AC3E}">
        <p14:creationId xmlns:p14="http://schemas.microsoft.com/office/powerpoint/2010/main" val="3251628493"/>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5065</TotalTime>
  <Words>294</Words>
  <Application>Microsoft Office PowerPoint</Application>
  <PresentationFormat>On-screen Show (4:3)</PresentationFormat>
  <Paragraphs>24</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Noto Sans</vt:lpstr>
      <vt:lpstr>Diseño predeterminado</vt:lpstr>
      <vt:lpstr>All Application Kali Linux - 04</vt:lpstr>
      <vt:lpstr>sqlitebrowser</vt:lpstr>
      <vt:lpstr>Sqlmap</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Harsha Madushan</cp:lastModifiedBy>
  <cp:revision>719</cp:revision>
  <dcterms:created xsi:type="dcterms:W3CDTF">2010-05-23T14:28:12Z</dcterms:created>
  <dcterms:modified xsi:type="dcterms:W3CDTF">2024-10-15T18:06:20Z</dcterms:modified>
</cp:coreProperties>
</file>