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0" r:id="rId8"/>
    <p:sldId id="264" r:id="rId9"/>
    <p:sldId id="265" r:id="rId10"/>
    <p:sldId id="263" r:id="rId11"/>
    <p:sldId id="267" r:id="rId12"/>
    <p:sldId id="266" r:id="rId13"/>
    <p:sldId id="269" r:id="rId14"/>
    <p:sldId id="268" r:id="rId15"/>
    <p:sldId id="270" r:id="rId16"/>
    <p:sldId id="271" r:id="rId1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06666"/>
    <a:srgbClr val="0099CC"/>
    <a:srgbClr val="660066"/>
    <a:srgbClr val="660033"/>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23" autoAdjust="0"/>
    <p:restoredTop sz="94652" autoAdjust="0"/>
  </p:normalViewPr>
  <p:slideViewPr>
    <p:cSldViewPr showGuides="1">
      <p:cViewPr varScale="1">
        <p:scale>
          <a:sx n="62" d="100"/>
          <a:sy n="62" d="100"/>
        </p:scale>
        <p:origin x="62" y="46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D0-AA94-5BD9-C1F0-C0F20D8F7C3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2F327D-31BD-539B-F8AB-5924E851EC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A611D-5F7A-47FE-ADD4-0EAD35C45177}"/>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B4CF6F7C-AE9A-3132-7171-0A3EA0F258D6}"/>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41169E2F-0F4B-C158-A26D-87FCEFA01F24}"/>
              </a:ext>
            </a:extLst>
          </p:cNvPr>
          <p:cNvSpPr>
            <a:spLocks noGrp="1"/>
          </p:cNvSpPr>
          <p:nvPr>
            <p:ph type="sldNum" sz="quarter" idx="12"/>
          </p:nvPr>
        </p:nvSpPr>
        <p:spPr/>
        <p:txBody>
          <a:bodyPr/>
          <a:lstStyle>
            <a:lvl1pPr>
              <a:defRPr/>
            </a:lvl1pPr>
          </a:lstStyle>
          <a:p>
            <a:fld id="{995CF1FB-3085-4DD5-8E1D-081C4F8083AC}" type="slidenum">
              <a:rPr lang="es-ES" altLang="en-US"/>
              <a:pPr/>
              <a:t>‹#›</a:t>
            </a:fld>
            <a:endParaRPr lang="es-ES" altLang="en-US"/>
          </a:p>
        </p:txBody>
      </p:sp>
    </p:spTree>
    <p:extLst>
      <p:ext uri="{BB962C8B-B14F-4D97-AF65-F5344CB8AC3E}">
        <p14:creationId xmlns:p14="http://schemas.microsoft.com/office/powerpoint/2010/main" val="35484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CA49-1348-3619-F2FC-C4E83E4AE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AC8D32-04C9-EFBC-59BD-6088824BE7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C1DB0-72B2-6D53-0B7A-B491B99D3750}"/>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B166C3D-7230-B597-A8E2-295C14BD90E0}"/>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45E58F0-40E9-31C5-978B-E67DB2F4CC71}"/>
              </a:ext>
            </a:extLst>
          </p:cNvPr>
          <p:cNvSpPr>
            <a:spLocks noGrp="1"/>
          </p:cNvSpPr>
          <p:nvPr>
            <p:ph type="sldNum" sz="quarter" idx="12"/>
          </p:nvPr>
        </p:nvSpPr>
        <p:spPr/>
        <p:txBody>
          <a:bodyPr/>
          <a:lstStyle>
            <a:lvl1pPr>
              <a:defRPr/>
            </a:lvl1pPr>
          </a:lstStyle>
          <a:p>
            <a:fld id="{EA252A7D-9559-461E-B788-D2952665A07A}" type="slidenum">
              <a:rPr lang="es-ES" altLang="en-US"/>
              <a:pPr/>
              <a:t>‹#›</a:t>
            </a:fld>
            <a:endParaRPr lang="es-ES" altLang="en-US"/>
          </a:p>
        </p:txBody>
      </p:sp>
    </p:spTree>
    <p:extLst>
      <p:ext uri="{BB962C8B-B14F-4D97-AF65-F5344CB8AC3E}">
        <p14:creationId xmlns:p14="http://schemas.microsoft.com/office/powerpoint/2010/main" val="235595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1FB9F-EB39-EAA8-0670-17FAED39F00A}"/>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80CAA-9601-6FE5-F053-78A6ABD820C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B50A8-4BD8-7BAA-E638-B84365248C92}"/>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D3DFA24D-B73E-0A28-7C85-E5CFF1BC0EFD}"/>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BAB0CF2-49C9-D2E0-3C81-017C3C5A3A15}"/>
              </a:ext>
            </a:extLst>
          </p:cNvPr>
          <p:cNvSpPr>
            <a:spLocks noGrp="1"/>
          </p:cNvSpPr>
          <p:nvPr>
            <p:ph type="sldNum" sz="quarter" idx="12"/>
          </p:nvPr>
        </p:nvSpPr>
        <p:spPr/>
        <p:txBody>
          <a:bodyPr/>
          <a:lstStyle>
            <a:lvl1pPr>
              <a:defRPr/>
            </a:lvl1pPr>
          </a:lstStyle>
          <a:p>
            <a:fld id="{2BCD54FE-6D0D-4AB5-89DD-BA9D4CAD25B1}" type="slidenum">
              <a:rPr lang="es-ES" altLang="en-US"/>
              <a:pPr/>
              <a:t>‹#›</a:t>
            </a:fld>
            <a:endParaRPr lang="es-ES" altLang="en-US"/>
          </a:p>
        </p:txBody>
      </p:sp>
    </p:spTree>
    <p:extLst>
      <p:ext uri="{BB962C8B-B14F-4D97-AF65-F5344CB8AC3E}">
        <p14:creationId xmlns:p14="http://schemas.microsoft.com/office/powerpoint/2010/main" val="16128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A7EC-CDA3-DDE5-F4ED-294CB6DA8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CE6CCD-E9F1-19FE-0F55-0B28A3C3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8FFF3-FD5D-C035-B747-5D9102923AB1}"/>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73D1C26-0877-A6D9-12A7-0E3103171F78}"/>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52F9E13E-EBDF-35B1-D18C-2C7AC4F10261}"/>
              </a:ext>
            </a:extLst>
          </p:cNvPr>
          <p:cNvSpPr>
            <a:spLocks noGrp="1"/>
          </p:cNvSpPr>
          <p:nvPr>
            <p:ph type="sldNum" sz="quarter" idx="12"/>
          </p:nvPr>
        </p:nvSpPr>
        <p:spPr/>
        <p:txBody>
          <a:bodyPr/>
          <a:lstStyle>
            <a:lvl1pPr>
              <a:defRPr/>
            </a:lvl1pPr>
          </a:lstStyle>
          <a:p>
            <a:fld id="{04E79023-5471-4D83-A9E3-D04DBEA1A458}" type="slidenum">
              <a:rPr lang="es-ES" altLang="en-US"/>
              <a:pPr/>
              <a:t>‹#›</a:t>
            </a:fld>
            <a:endParaRPr lang="es-ES" altLang="en-US"/>
          </a:p>
        </p:txBody>
      </p:sp>
    </p:spTree>
    <p:extLst>
      <p:ext uri="{BB962C8B-B14F-4D97-AF65-F5344CB8AC3E}">
        <p14:creationId xmlns:p14="http://schemas.microsoft.com/office/powerpoint/2010/main" val="38183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6695-1D16-6FBB-3976-857624FBD9A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9C443-C837-F411-712B-C40204D6BB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2F540B8-F550-F66D-79FD-B077B6EC3569}"/>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FF210812-7618-DBC4-2B4A-092EC5F9708F}"/>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70FF56F4-B8F2-55A0-E0AB-1C93A67F1B4A}"/>
              </a:ext>
            </a:extLst>
          </p:cNvPr>
          <p:cNvSpPr>
            <a:spLocks noGrp="1"/>
          </p:cNvSpPr>
          <p:nvPr>
            <p:ph type="sldNum" sz="quarter" idx="12"/>
          </p:nvPr>
        </p:nvSpPr>
        <p:spPr/>
        <p:txBody>
          <a:bodyPr/>
          <a:lstStyle>
            <a:lvl1pPr>
              <a:defRPr/>
            </a:lvl1pPr>
          </a:lstStyle>
          <a:p>
            <a:fld id="{B15217B1-BFF9-45E3-AF6D-A8B0580B742C}" type="slidenum">
              <a:rPr lang="es-ES" altLang="en-US"/>
              <a:pPr/>
              <a:t>‹#›</a:t>
            </a:fld>
            <a:endParaRPr lang="es-ES" altLang="en-US"/>
          </a:p>
        </p:txBody>
      </p:sp>
    </p:spTree>
    <p:extLst>
      <p:ext uri="{BB962C8B-B14F-4D97-AF65-F5344CB8AC3E}">
        <p14:creationId xmlns:p14="http://schemas.microsoft.com/office/powerpoint/2010/main" val="136858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60D2-C8A6-4C9A-A08E-760A8627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8F444-57B8-CA92-C4D5-081C06129FD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BE53A-F8EF-86C1-E32A-32833DB7CAD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0DB43E-D7C5-6A7F-E5A8-E393447140FE}"/>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A1E9922-48D8-9F18-B80D-DDB8E497202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28195025-CC25-66E7-2948-3FEFC4B30A48}"/>
              </a:ext>
            </a:extLst>
          </p:cNvPr>
          <p:cNvSpPr>
            <a:spLocks noGrp="1"/>
          </p:cNvSpPr>
          <p:nvPr>
            <p:ph type="sldNum" sz="quarter" idx="12"/>
          </p:nvPr>
        </p:nvSpPr>
        <p:spPr/>
        <p:txBody>
          <a:bodyPr/>
          <a:lstStyle>
            <a:lvl1pPr>
              <a:defRPr/>
            </a:lvl1pPr>
          </a:lstStyle>
          <a:p>
            <a:fld id="{DCA53358-02AF-471F-9E95-29A105A2999B}" type="slidenum">
              <a:rPr lang="es-ES" altLang="en-US"/>
              <a:pPr/>
              <a:t>‹#›</a:t>
            </a:fld>
            <a:endParaRPr lang="es-ES" altLang="en-US"/>
          </a:p>
        </p:txBody>
      </p:sp>
    </p:spTree>
    <p:extLst>
      <p:ext uri="{BB962C8B-B14F-4D97-AF65-F5344CB8AC3E}">
        <p14:creationId xmlns:p14="http://schemas.microsoft.com/office/powerpoint/2010/main" val="17473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A7D2-D792-4045-C6BE-7AB1ABE88D1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47D243-DAE9-6505-1BFC-BCEE886BE5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226B64-80CA-EFB2-2B8E-6B2738FD1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4410DE-DA9F-E878-3574-F0B2947416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381FD-5CE1-4246-44AD-06CFDB7E73A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72B64-0020-095A-855B-742063BB9B3F}"/>
              </a:ext>
            </a:extLst>
          </p:cNvPr>
          <p:cNvSpPr>
            <a:spLocks noGrp="1"/>
          </p:cNvSpPr>
          <p:nvPr>
            <p:ph type="dt" sz="half" idx="10"/>
          </p:nvPr>
        </p:nvSpPr>
        <p:spPr/>
        <p:txBody>
          <a:bodyPr/>
          <a:lstStyle>
            <a:lvl1pPr>
              <a:defRPr/>
            </a:lvl1pPr>
          </a:lstStyle>
          <a:p>
            <a:endParaRPr lang="es-ES" altLang="en-US"/>
          </a:p>
        </p:txBody>
      </p:sp>
      <p:sp>
        <p:nvSpPr>
          <p:cNvPr id="8" name="Footer Placeholder 7">
            <a:extLst>
              <a:ext uri="{FF2B5EF4-FFF2-40B4-BE49-F238E27FC236}">
                <a16:creationId xmlns:a16="http://schemas.microsoft.com/office/drawing/2014/main" id="{209BA498-C092-3525-7381-93D4C13A8B20}"/>
              </a:ext>
            </a:extLst>
          </p:cNvPr>
          <p:cNvSpPr>
            <a:spLocks noGrp="1"/>
          </p:cNvSpPr>
          <p:nvPr>
            <p:ph type="ftr" sz="quarter" idx="11"/>
          </p:nvPr>
        </p:nvSpPr>
        <p:spPr/>
        <p:txBody>
          <a:bodyPr/>
          <a:lstStyle>
            <a:lvl1pPr>
              <a:defRPr/>
            </a:lvl1pPr>
          </a:lstStyle>
          <a:p>
            <a:endParaRPr lang="es-ES" altLang="en-US"/>
          </a:p>
        </p:txBody>
      </p:sp>
      <p:sp>
        <p:nvSpPr>
          <p:cNvPr id="9" name="Slide Number Placeholder 8">
            <a:extLst>
              <a:ext uri="{FF2B5EF4-FFF2-40B4-BE49-F238E27FC236}">
                <a16:creationId xmlns:a16="http://schemas.microsoft.com/office/drawing/2014/main" id="{D08E224D-A4AD-D7EC-6FB6-1D1736F8F4D1}"/>
              </a:ext>
            </a:extLst>
          </p:cNvPr>
          <p:cNvSpPr>
            <a:spLocks noGrp="1"/>
          </p:cNvSpPr>
          <p:nvPr>
            <p:ph type="sldNum" sz="quarter" idx="12"/>
          </p:nvPr>
        </p:nvSpPr>
        <p:spPr/>
        <p:txBody>
          <a:bodyPr/>
          <a:lstStyle>
            <a:lvl1pPr>
              <a:defRPr/>
            </a:lvl1pPr>
          </a:lstStyle>
          <a:p>
            <a:fld id="{F5C1860D-B973-43FA-9A6A-39EA0C69F9B9}" type="slidenum">
              <a:rPr lang="es-ES" altLang="en-US"/>
              <a:pPr/>
              <a:t>‹#›</a:t>
            </a:fld>
            <a:endParaRPr lang="es-ES" altLang="en-US"/>
          </a:p>
        </p:txBody>
      </p:sp>
    </p:spTree>
    <p:extLst>
      <p:ext uri="{BB962C8B-B14F-4D97-AF65-F5344CB8AC3E}">
        <p14:creationId xmlns:p14="http://schemas.microsoft.com/office/powerpoint/2010/main" val="338448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0190-D2AF-9414-108F-81261F9D26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3DF981-1484-FD42-C25C-78C3A5CAA032}"/>
              </a:ext>
            </a:extLst>
          </p:cNvPr>
          <p:cNvSpPr>
            <a:spLocks noGrp="1"/>
          </p:cNvSpPr>
          <p:nvPr>
            <p:ph type="dt" sz="half" idx="10"/>
          </p:nvPr>
        </p:nvSpPr>
        <p:spPr/>
        <p:txBody>
          <a:bodyPr/>
          <a:lstStyle>
            <a:lvl1pPr>
              <a:defRPr/>
            </a:lvl1pPr>
          </a:lstStyle>
          <a:p>
            <a:endParaRPr lang="es-ES" altLang="en-US"/>
          </a:p>
        </p:txBody>
      </p:sp>
      <p:sp>
        <p:nvSpPr>
          <p:cNvPr id="4" name="Footer Placeholder 3">
            <a:extLst>
              <a:ext uri="{FF2B5EF4-FFF2-40B4-BE49-F238E27FC236}">
                <a16:creationId xmlns:a16="http://schemas.microsoft.com/office/drawing/2014/main" id="{823155A9-257A-98F1-7AC9-D955259BA2E3}"/>
              </a:ext>
            </a:extLst>
          </p:cNvPr>
          <p:cNvSpPr>
            <a:spLocks noGrp="1"/>
          </p:cNvSpPr>
          <p:nvPr>
            <p:ph type="ftr" sz="quarter" idx="11"/>
          </p:nvPr>
        </p:nvSpPr>
        <p:spPr/>
        <p:txBody>
          <a:bodyPr/>
          <a:lstStyle>
            <a:lvl1pPr>
              <a:defRPr/>
            </a:lvl1pPr>
          </a:lstStyle>
          <a:p>
            <a:endParaRPr lang="es-ES" altLang="en-US"/>
          </a:p>
        </p:txBody>
      </p:sp>
      <p:sp>
        <p:nvSpPr>
          <p:cNvPr id="5" name="Slide Number Placeholder 4">
            <a:extLst>
              <a:ext uri="{FF2B5EF4-FFF2-40B4-BE49-F238E27FC236}">
                <a16:creationId xmlns:a16="http://schemas.microsoft.com/office/drawing/2014/main" id="{1AFD3D06-2ACD-BA51-FE02-DF9CAC89E58F}"/>
              </a:ext>
            </a:extLst>
          </p:cNvPr>
          <p:cNvSpPr>
            <a:spLocks noGrp="1"/>
          </p:cNvSpPr>
          <p:nvPr>
            <p:ph type="sldNum" sz="quarter" idx="12"/>
          </p:nvPr>
        </p:nvSpPr>
        <p:spPr/>
        <p:txBody>
          <a:bodyPr/>
          <a:lstStyle>
            <a:lvl1pPr>
              <a:defRPr/>
            </a:lvl1pPr>
          </a:lstStyle>
          <a:p>
            <a:fld id="{58196740-9D03-4BC1-B510-172AC71E8446}" type="slidenum">
              <a:rPr lang="es-ES" altLang="en-US"/>
              <a:pPr/>
              <a:t>‹#›</a:t>
            </a:fld>
            <a:endParaRPr lang="es-ES" altLang="en-US"/>
          </a:p>
        </p:txBody>
      </p:sp>
    </p:spTree>
    <p:extLst>
      <p:ext uri="{BB962C8B-B14F-4D97-AF65-F5344CB8AC3E}">
        <p14:creationId xmlns:p14="http://schemas.microsoft.com/office/powerpoint/2010/main" val="3530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AA279-B65F-7F20-F71D-9251524CC024}"/>
              </a:ext>
            </a:extLst>
          </p:cNvPr>
          <p:cNvSpPr>
            <a:spLocks noGrp="1"/>
          </p:cNvSpPr>
          <p:nvPr>
            <p:ph type="dt" sz="half" idx="10"/>
          </p:nvPr>
        </p:nvSpPr>
        <p:spPr/>
        <p:txBody>
          <a:bodyPr/>
          <a:lstStyle>
            <a:lvl1pPr>
              <a:defRPr/>
            </a:lvl1pPr>
          </a:lstStyle>
          <a:p>
            <a:endParaRPr lang="es-ES" altLang="en-US"/>
          </a:p>
        </p:txBody>
      </p:sp>
      <p:sp>
        <p:nvSpPr>
          <p:cNvPr id="3" name="Footer Placeholder 2">
            <a:extLst>
              <a:ext uri="{FF2B5EF4-FFF2-40B4-BE49-F238E27FC236}">
                <a16:creationId xmlns:a16="http://schemas.microsoft.com/office/drawing/2014/main" id="{3B09D6A0-F8FB-F655-C6D9-67DF27858089}"/>
              </a:ext>
            </a:extLst>
          </p:cNvPr>
          <p:cNvSpPr>
            <a:spLocks noGrp="1"/>
          </p:cNvSpPr>
          <p:nvPr>
            <p:ph type="ftr" sz="quarter" idx="11"/>
          </p:nvPr>
        </p:nvSpPr>
        <p:spPr/>
        <p:txBody>
          <a:bodyPr/>
          <a:lstStyle>
            <a:lvl1pPr>
              <a:defRPr/>
            </a:lvl1pPr>
          </a:lstStyle>
          <a:p>
            <a:endParaRPr lang="es-ES" altLang="en-US"/>
          </a:p>
        </p:txBody>
      </p:sp>
      <p:sp>
        <p:nvSpPr>
          <p:cNvPr id="4" name="Slide Number Placeholder 3">
            <a:extLst>
              <a:ext uri="{FF2B5EF4-FFF2-40B4-BE49-F238E27FC236}">
                <a16:creationId xmlns:a16="http://schemas.microsoft.com/office/drawing/2014/main" id="{6D7271C5-A8B1-02B2-F547-5EAD447ACA95}"/>
              </a:ext>
            </a:extLst>
          </p:cNvPr>
          <p:cNvSpPr>
            <a:spLocks noGrp="1"/>
          </p:cNvSpPr>
          <p:nvPr>
            <p:ph type="sldNum" sz="quarter" idx="12"/>
          </p:nvPr>
        </p:nvSpPr>
        <p:spPr/>
        <p:txBody>
          <a:bodyPr/>
          <a:lstStyle>
            <a:lvl1pPr>
              <a:defRPr/>
            </a:lvl1pPr>
          </a:lstStyle>
          <a:p>
            <a:fld id="{CE11F764-8D1C-431A-AABE-DCC504399DB0}" type="slidenum">
              <a:rPr lang="es-ES" altLang="en-US"/>
              <a:pPr/>
              <a:t>‹#›</a:t>
            </a:fld>
            <a:endParaRPr lang="es-ES" altLang="en-US"/>
          </a:p>
        </p:txBody>
      </p:sp>
    </p:spTree>
    <p:extLst>
      <p:ext uri="{BB962C8B-B14F-4D97-AF65-F5344CB8AC3E}">
        <p14:creationId xmlns:p14="http://schemas.microsoft.com/office/powerpoint/2010/main" val="34135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735C-BFF3-D32A-A490-B26B8891DE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0914A3-8C84-E3D8-46B0-4E1D378BC9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DF114-429C-1B08-C0F7-07806EAC89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E54F0-AB9B-7C0C-BBC9-5279E4C783A0}"/>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2ADD21D1-5081-062E-C52A-7EDB2FCF6414}"/>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A7F2115B-CCE6-818C-EC71-BD0B9C97087C}"/>
              </a:ext>
            </a:extLst>
          </p:cNvPr>
          <p:cNvSpPr>
            <a:spLocks noGrp="1"/>
          </p:cNvSpPr>
          <p:nvPr>
            <p:ph type="sldNum" sz="quarter" idx="12"/>
          </p:nvPr>
        </p:nvSpPr>
        <p:spPr/>
        <p:txBody>
          <a:bodyPr/>
          <a:lstStyle>
            <a:lvl1pPr>
              <a:defRPr/>
            </a:lvl1pPr>
          </a:lstStyle>
          <a:p>
            <a:fld id="{BADB5AAE-53C1-47E1-A848-E177442DCC23}" type="slidenum">
              <a:rPr lang="es-ES" altLang="en-US"/>
              <a:pPr/>
              <a:t>‹#›</a:t>
            </a:fld>
            <a:endParaRPr lang="es-ES" altLang="en-US"/>
          </a:p>
        </p:txBody>
      </p:sp>
    </p:spTree>
    <p:extLst>
      <p:ext uri="{BB962C8B-B14F-4D97-AF65-F5344CB8AC3E}">
        <p14:creationId xmlns:p14="http://schemas.microsoft.com/office/powerpoint/2010/main" val="32560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358-FB0A-3430-8350-43002015D2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58342-E45B-72DA-647A-BD773FE580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E86BAF-8648-9731-7768-1E82819897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7F5F1-1436-BC59-0F4A-70A6FA8D439A}"/>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1E2C72A-654A-3BA2-0F86-DD1663C93BC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1D91CD9A-CBCB-7BD6-9F27-DC032DE9F5A1}"/>
              </a:ext>
            </a:extLst>
          </p:cNvPr>
          <p:cNvSpPr>
            <a:spLocks noGrp="1"/>
          </p:cNvSpPr>
          <p:nvPr>
            <p:ph type="sldNum" sz="quarter" idx="12"/>
          </p:nvPr>
        </p:nvSpPr>
        <p:spPr/>
        <p:txBody>
          <a:bodyPr/>
          <a:lstStyle>
            <a:lvl1pPr>
              <a:defRPr/>
            </a:lvl1pPr>
          </a:lstStyle>
          <a:p>
            <a:fld id="{9BD0A606-2EC1-42D9-B919-D740BB27477E}" type="slidenum">
              <a:rPr lang="es-ES" altLang="en-US"/>
              <a:pPr/>
              <a:t>‹#›</a:t>
            </a:fld>
            <a:endParaRPr lang="es-ES" altLang="en-US"/>
          </a:p>
        </p:txBody>
      </p:sp>
    </p:spTree>
    <p:extLst>
      <p:ext uri="{BB962C8B-B14F-4D97-AF65-F5344CB8AC3E}">
        <p14:creationId xmlns:p14="http://schemas.microsoft.com/office/powerpoint/2010/main" val="7181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7905AC-08CE-8474-9C53-AB914B92736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0B304F8-8C17-5FED-29D0-D0867D3B519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3C30A6C5-A07E-E07F-3544-7FD81FC23BC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a:extLst>
              <a:ext uri="{FF2B5EF4-FFF2-40B4-BE49-F238E27FC236}">
                <a16:creationId xmlns:a16="http://schemas.microsoft.com/office/drawing/2014/main" id="{F7AE0257-83E3-0FD4-6C97-66827E186A7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a:extLst>
              <a:ext uri="{FF2B5EF4-FFF2-40B4-BE49-F238E27FC236}">
                <a16:creationId xmlns:a16="http://schemas.microsoft.com/office/drawing/2014/main" id="{CF644461-35C9-CE48-BA05-704B4EBD9E6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F7202-5322-44C9-9307-E80DE8BCDB6D}"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44C5F93D-A52F-ADBE-242E-7D6BE631259C}"/>
              </a:ext>
            </a:extLst>
          </p:cNvPr>
          <p:cNvSpPr>
            <a:spLocks noGrp="1" noChangeArrowheads="1"/>
          </p:cNvSpPr>
          <p:nvPr>
            <p:ph type="ctrTitle"/>
          </p:nvPr>
        </p:nvSpPr>
        <p:spPr>
          <a:xfrm>
            <a:off x="4140200" y="4365624"/>
            <a:ext cx="4536256" cy="1223615"/>
          </a:xfrm>
        </p:spPr>
        <p:txBody>
          <a:bodyPr anchor="ctr"/>
          <a:lstStyle/>
          <a:p>
            <a:pPr algn="l"/>
            <a:r>
              <a:rPr lang="es-ES" altLang="en-US" sz="3600" b="1" dirty="0" err="1">
                <a:solidFill>
                  <a:srgbClr val="1C1C1C"/>
                </a:solidFill>
              </a:rPr>
              <a:t>All</a:t>
            </a:r>
            <a:r>
              <a:rPr lang="es-ES" altLang="en-US" sz="3600" b="1" dirty="0">
                <a:solidFill>
                  <a:srgbClr val="1C1C1C"/>
                </a:solidFill>
              </a:rPr>
              <a:t> </a:t>
            </a:r>
            <a:r>
              <a:rPr lang="es-ES" altLang="en-US" sz="3600" b="1" dirty="0" err="1">
                <a:solidFill>
                  <a:srgbClr val="1C1C1C"/>
                </a:solidFill>
              </a:rPr>
              <a:t>Application</a:t>
            </a:r>
            <a:r>
              <a:rPr lang="es-ES" altLang="en-US" sz="3600" b="1" dirty="0">
                <a:solidFill>
                  <a:srgbClr val="1C1C1C"/>
                </a:solidFill>
              </a:rPr>
              <a:t> Kali Linux - 10</a:t>
            </a:r>
          </a:p>
        </p:txBody>
      </p:sp>
      <p:sp>
        <p:nvSpPr>
          <p:cNvPr id="5" name="TextBox 4">
            <a:extLst>
              <a:ext uri="{FF2B5EF4-FFF2-40B4-BE49-F238E27FC236}">
                <a16:creationId xmlns:a16="http://schemas.microsoft.com/office/drawing/2014/main" id="{38083003-B0BF-92E3-89E8-B30628E31187}"/>
              </a:ext>
            </a:extLst>
          </p:cNvPr>
          <p:cNvSpPr txBox="1"/>
          <p:nvPr/>
        </p:nvSpPr>
        <p:spPr>
          <a:xfrm>
            <a:off x="1043608" y="826517"/>
            <a:ext cx="6912768" cy="830997"/>
          </a:xfrm>
          <a:prstGeom prst="rect">
            <a:avLst/>
          </a:prstGeom>
          <a:noFill/>
        </p:spPr>
        <p:txBody>
          <a:bodyPr wrap="square" rtlCol="0">
            <a:spAutoFit/>
          </a:bodyPr>
          <a:lstStyle/>
          <a:p>
            <a:r>
              <a:rPr lang="en-US" sz="4800" b="1" kern="100">
                <a:effectLst/>
                <a:latin typeface="Calibri" panose="020F0502020204030204" pitchFamily="34" charset="0"/>
                <a:ea typeface="Calibri" panose="020F0502020204030204" pitchFamily="34" charset="0"/>
                <a:cs typeface="Iskoola Pota" panose="020B0502040204020203" pitchFamily="34" charset="0"/>
              </a:rPr>
              <a:t>Post Exploitation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udptunnel</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800" dirty="0" err="1"/>
              <a:t>UDPTunnel</a:t>
            </a:r>
            <a:r>
              <a:rPr lang="en-US" altLang="en-US" sz="2800" dirty="0"/>
              <a:t> is a small program which can tunnel UDP packets bi-directionally over a TCP connection. Its primary purpose (and original motivation) is to allow multi-media conferences to traverse a firewall which allows only outgoing TCP connections. </a:t>
            </a:r>
            <a:r>
              <a:rPr lang="en-US" altLang="en-US" sz="2800" dirty="0" err="1"/>
              <a:t>UDPTunnel</a:t>
            </a:r>
            <a:r>
              <a:rPr lang="en-US" altLang="en-US" sz="2800" dirty="0"/>
              <a:t> also can be used for security tests in networks.</a:t>
            </a:r>
          </a:p>
          <a:p>
            <a:pPr marL="0" indent="0">
              <a:buNone/>
            </a:pPr>
            <a:endParaRPr lang="en-US" altLang="en-US" sz="2800" dirty="0"/>
          </a:p>
          <a:p>
            <a:pPr marL="0" indent="0">
              <a:buNone/>
            </a:pPr>
            <a:r>
              <a:rPr lang="en-US" altLang="en-US" sz="2800" dirty="0"/>
              <a:t>Installed size: 37 KB</a:t>
            </a:r>
          </a:p>
          <a:p>
            <a:pPr marL="0" indent="0">
              <a:buNone/>
            </a:pPr>
            <a:r>
              <a:rPr lang="en-US" altLang="en-US" sz="2800" dirty="0"/>
              <a:t>How to install: </a:t>
            </a:r>
            <a:r>
              <a:rPr lang="en-US" altLang="en-US" sz="2800" dirty="0" err="1"/>
              <a:t>sudo</a:t>
            </a:r>
            <a:r>
              <a:rPr lang="en-US" altLang="en-US" sz="2800" dirty="0"/>
              <a:t> apt install </a:t>
            </a:r>
            <a:r>
              <a:rPr lang="en-US" altLang="en-US" sz="2800" dirty="0" err="1"/>
              <a:t>udptunnel</a:t>
            </a:r>
            <a:endParaRPr lang="en-US" altLang="en-US" sz="2800" dirty="0"/>
          </a:p>
        </p:txBody>
      </p:sp>
    </p:spTree>
    <p:extLst>
      <p:ext uri="{BB962C8B-B14F-4D97-AF65-F5344CB8AC3E}">
        <p14:creationId xmlns:p14="http://schemas.microsoft.com/office/powerpoint/2010/main" val="2807580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laudanum</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800" dirty="0"/>
              <a:t>Laudanum is a collection of injectable files, designed to be used in a </a:t>
            </a:r>
            <a:r>
              <a:rPr lang="en-US" altLang="en-US" sz="2800" dirty="0" err="1"/>
              <a:t>pentest</a:t>
            </a:r>
            <a:r>
              <a:rPr lang="en-US" altLang="en-US" sz="2800" dirty="0"/>
              <a:t> when SQL injection flaws are found and are in multiple languages for different </a:t>
            </a:r>
            <a:r>
              <a:rPr lang="en-US" altLang="en-US" sz="2800" dirty="0" err="1"/>
              <a:t>environments.They</a:t>
            </a:r>
            <a:r>
              <a:rPr lang="en-US" altLang="en-US" sz="2800" dirty="0"/>
              <a:t> provide functionality such as shell, DNS query, LDAP retrieval and others.</a:t>
            </a:r>
          </a:p>
          <a:p>
            <a:pPr marL="0" indent="0">
              <a:buNone/>
            </a:pPr>
            <a:endParaRPr lang="en-US" altLang="en-US" sz="2800" dirty="0"/>
          </a:p>
          <a:p>
            <a:pPr marL="0" indent="0">
              <a:buNone/>
            </a:pPr>
            <a:r>
              <a:rPr lang="en-US" altLang="en-US" sz="2800" dirty="0"/>
              <a:t>Installed size: 199 KB</a:t>
            </a:r>
          </a:p>
          <a:p>
            <a:pPr marL="0" indent="0">
              <a:buNone/>
            </a:pPr>
            <a:r>
              <a:rPr lang="en-US" altLang="en-US" sz="2800" dirty="0"/>
              <a:t>How to install: </a:t>
            </a:r>
            <a:r>
              <a:rPr lang="en-US" altLang="en-US" sz="2800" dirty="0" err="1"/>
              <a:t>sudo</a:t>
            </a:r>
            <a:r>
              <a:rPr lang="en-US" altLang="en-US" sz="2800" dirty="0"/>
              <a:t> apt install laudanum</a:t>
            </a:r>
          </a:p>
        </p:txBody>
      </p:sp>
    </p:spTree>
    <p:extLst>
      <p:ext uri="{BB962C8B-B14F-4D97-AF65-F5344CB8AC3E}">
        <p14:creationId xmlns:p14="http://schemas.microsoft.com/office/powerpoint/2010/main" val="243045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evil-</a:t>
            </a:r>
            <a:r>
              <a:rPr lang="en-US" altLang="en-US" dirty="0" err="1">
                <a:solidFill>
                  <a:schemeClr val="tx1"/>
                </a:solidFill>
              </a:rPr>
              <a:t>winrm</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1600" dirty="0"/>
              <a:t>This package contains the ultimate </a:t>
            </a:r>
            <a:r>
              <a:rPr lang="en-US" altLang="en-US" sz="1600" dirty="0" err="1"/>
              <a:t>WinRM</a:t>
            </a:r>
            <a:r>
              <a:rPr lang="en-US" altLang="en-US" sz="1600" dirty="0"/>
              <a:t> shell for hacking/</a:t>
            </a:r>
            <a:r>
              <a:rPr lang="en-US" altLang="en-US" sz="1600" dirty="0" err="1"/>
              <a:t>pentesting</a:t>
            </a:r>
            <a:r>
              <a:rPr lang="en-US" altLang="en-US" sz="1600" dirty="0"/>
              <a:t>.</a:t>
            </a:r>
          </a:p>
          <a:p>
            <a:pPr marL="0" indent="0">
              <a:buNone/>
            </a:pPr>
            <a:endParaRPr lang="en-US" altLang="en-US" sz="1600" dirty="0"/>
          </a:p>
          <a:p>
            <a:pPr marL="0" indent="0">
              <a:buNone/>
            </a:pPr>
            <a:r>
              <a:rPr lang="en-US" altLang="en-US" sz="1600" dirty="0" err="1"/>
              <a:t>WinRM</a:t>
            </a:r>
            <a:r>
              <a:rPr lang="en-US" altLang="en-US" sz="1600" dirty="0"/>
              <a:t> (Windows Remote Management) is the Microsoft implementation of WS-Management Protocol. A standard SOAP based protocol that allows hardware and operating systems from different vendors to interoperate. Microsoft included it in their Operating Systems in order to make life easier to system administrators.</a:t>
            </a:r>
          </a:p>
          <a:p>
            <a:pPr marL="0" indent="0">
              <a:buNone/>
            </a:pPr>
            <a:endParaRPr lang="en-US" altLang="en-US" sz="1600" dirty="0"/>
          </a:p>
          <a:p>
            <a:pPr marL="0" indent="0">
              <a:buNone/>
            </a:pPr>
            <a:r>
              <a:rPr lang="en-US" altLang="en-US" sz="1600" dirty="0"/>
              <a:t>This program can be used on any Microsoft Windows Servers with this feature enabled (usually at port 5985), of course only if you have credentials and permissions to use it. So it could be used in a post-exploitation hacking/</a:t>
            </a:r>
            <a:r>
              <a:rPr lang="en-US" altLang="en-US" sz="1600" dirty="0" err="1"/>
              <a:t>pentesting</a:t>
            </a:r>
            <a:r>
              <a:rPr lang="en-US" altLang="en-US" sz="1600" dirty="0"/>
              <a:t> phase. The purpose of this program is to provide nice and easy-to-use features for hacking. It can be used with legitimate purposes by system administrators as well but the most of its features are focused on hacking/</a:t>
            </a:r>
            <a:r>
              <a:rPr lang="en-US" altLang="en-US" sz="1600" dirty="0" err="1"/>
              <a:t>pentesting</a:t>
            </a:r>
            <a:r>
              <a:rPr lang="en-US" altLang="en-US" sz="1600" dirty="0"/>
              <a:t> stuff.</a:t>
            </a:r>
          </a:p>
          <a:p>
            <a:pPr marL="0" indent="0">
              <a:buNone/>
            </a:pPr>
            <a:endParaRPr lang="en-US" altLang="en-US" sz="1600" dirty="0"/>
          </a:p>
          <a:p>
            <a:pPr marL="0" indent="0">
              <a:buNone/>
            </a:pPr>
            <a:r>
              <a:rPr lang="en-US" altLang="en-US" sz="1600" dirty="0"/>
              <a:t>It is using PSRP (</a:t>
            </a:r>
            <a:r>
              <a:rPr lang="en-US" altLang="en-US" sz="1600" dirty="0" err="1"/>
              <a:t>Powershell</a:t>
            </a:r>
            <a:r>
              <a:rPr lang="en-US" altLang="en-US" sz="1600" dirty="0"/>
              <a:t> Remoting Protocol) for initializing </a:t>
            </a:r>
            <a:r>
              <a:rPr lang="en-US" altLang="en-US" sz="1600" dirty="0" err="1"/>
              <a:t>runspace</a:t>
            </a:r>
            <a:r>
              <a:rPr lang="en-US" altLang="en-US" sz="1600" dirty="0"/>
              <a:t> pools as well as creating and processing pipelines.</a:t>
            </a:r>
          </a:p>
          <a:p>
            <a:pPr marL="0" indent="0">
              <a:buNone/>
            </a:pPr>
            <a:endParaRPr lang="en-US" altLang="en-US" sz="1600" dirty="0"/>
          </a:p>
          <a:p>
            <a:pPr marL="0" indent="0">
              <a:buNone/>
            </a:pPr>
            <a:r>
              <a:rPr lang="en-US" altLang="en-US" sz="1600" dirty="0"/>
              <a:t>Installed size: 139 KB</a:t>
            </a:r>
          </a:p>
          <a:p>
            <a:pPr marL="0" indent="0">
              <a:buNone/>
            </a:pPr>
            <a:r>
              <a:rPr lang="en-US" altLang="en-US" sz="1600" dirty="0"/>
              <a:t>How to install: </a:t>
            </a:r>
            <a:r>
              <a:rPr lang="en-US" altLang="en-US" sz="1600" dirty="0" err="1"/>
              <a:t>sudo</a:t>
            </a:r>
            <a:r>
              <a:rPr lang="en-US" altLang="en-US" sz="1600" dirty="0"/>
              <a:t> apt install evil-</a:t>
            </a:r>
            <a:r>
              <a:rPr lang="en-US" altLang="en-US" sz="1600" dirty="0" err="1"/>
              <a:t>winrm</a:t>
            </a:r>
            <a:endParaRPr lang="en-US" altLang="en-US" sz="1600" dirty="0"/>
          </a:p>
        </p:txBody>
      </p:sp>
    </p:spTree>
    <p:extLst>
      <p:ext uri="{BB962C8B-B14F-4D97-AF65-F5344CB8AC3E}">
        <p14:creationId xmlns:p14="http://schemas.microsoft.com/office/powerpoint/2010/main" val="1555459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powershell</a:t>
            </a:r>
            <a:r>
              <a:rPr lang="en-US" altLang="en-US" dirty="0">
                <a:solidFill>
                  <a:schemeClr val="tx1"/>
                </a:solidFill>
              </a:rPr>
              <a:t> empire</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000" dirty="0"/>
              <a:t>This package contains a post-exploitation framework that includes a pure-PowerShell2.0 Windows agent, and a pure Python Linux/OS X agent. It is the merge of the previous PowerShell Empire and Python </a:t>
            </a:r>
            <a:r>
              <a:rPr lang="en-US" altLang="en-US" sz="2000" dirty="0" err="1"/>
              <a:t>EmPyre</a:t>
            </a:r>
            <a:r>
              <a:rPr lang="en-US" altLang="en-US" sz="2000" dirty="0"/>
              <a:t> projects. The framework offers </a:t>
            </a:r>
            <a:r>
              <a:rPr lang="en-US" altLang="en-US" sz="2000" dirty="0" err="1"/>
              <a:t>cryptologically</a:t>
            </a:r>
            <a:r>
              <a:rPr lang="en-US" altLang="en-US" sz="2000" dirty="0"/>
              <a:t>-secure communications and a flexible architecture. On the PowerShell side, Empire implements the ability to run PowerShell agents without needing powershell.exe, rapidly deployable post-exploitation modules ranging from key loggers to </a:t>
            </a:r>
            <a:r>
              <a:rPr lang="en-US" altLang="en-US" sz="2000" dirty="0" err="1"/>
              <a:t>Mimikatz</a:t>
            </a:r>
            <a:r>
              <a:rPr lang="en-US" altLang="en-US" sz="2000" dirty="0"/>
              <a:t>, and adaptable communications to evade network detection, all wrapped up in a usability-focused framework.</a:t>
            </a:r>
          </a:p>
          <a:p>
            <a:pPr marL="0" indent="0">
              <a:buNone/>
            </a:pPr>
            <a:endParaRPr lang="en-US" altLang="en-US" sz="2000" dirty="0"/>
          </a:p>
          <a:p>
            <a:pPr marL="0" indent="0">
              <a:buNone/>
            </a:pPr>
            <a:r>
              <a:rPr lang="en-US" altLang="en-US" sz="2000" dirty="0"/>
              <a:t>Installed size: 156.97 MB</a:t>
            </a:r>
          </a:p>
          <a:p>
            <a:pPr marL="0" indent="0">
              <a:buNone/>
            </a:pPr>
            <a:r>
              <a:rPr lang="en-US" altLang="en-US" sz="2000" dirty="0"/>
              <a:t>How to install: </a:t>
            </a:r>
            <a:r>
              <a:rPr lang="en-US" altLang="en-US" sz="2000" dirty="0" err="1"/>
              <a:t>sudo</a:t>
            </a:r>
            <a:r>
              <a:rPr lang="en-US" altLang="en-US" sz="2000" dirty="0"/>
              <a:t> apt install </a:t>
            </a:r>
            <a:r>
              <a:rPr lang="en-US" altLang="en-US" sz="2000" dirty="0" err="1"/>
              <a:t>powershell</a:t>
            </a:r>
            <a:r>
              <a:rPr lang="en-US" altLang="en-US" sz="2000" dirty="0"/>
              <a:t>-empire</a:t>
            </a:r>
          </a:p>
        </p:txBody>
      </p:sp>
    </p:spTree>
    <p:extLst>
      <p:ext uri="{BB962C8B-B14F-4D97-AF65-F5344CB8AC3E}">
        <p14:creationId xmlns:p14="http://schemas.microsoft.com/office/powerpoint/2010/main" val="3262235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powersploit</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000" dirty="0"/>
              <a:t>This package contains a post-exploitation framework that includes a pure-PowerShell2.0 Windows agent, and a pure Python Linux/OS X agent. It is the merge of the previous PowerShell Empire and Python </a:t>
            </a:r>
            <a:r>
              <a:rPr lang="en-US" altLang="en-US" sz="2000" dirty="0" err="1"/>
              <a:t>EmPyre</a:t>
            </a:r>
            <a:r>
              <a:rPr lang="en-US" altLang="en-US" sz="2000" dirty="0"/>
              <a:t> projects. The framework offers </a:t>
            </a:r>
            <a:r>
              <a:rPr lang="en-US" altLang="en-US" sz="2000" dirty="0" err="1"/>
              <a:t>cryptologically</a:t>
            </a:r>
            <a:r>
              <a:rPr lang="en-US" altLang="en-US" sz="2000" dirty="0"/>
              <a:t>-secure communications and a flexible architecture. On the PowerShell side, Empire implements the ability to run PowerShell agents without needing powershell.exe, rapidly deployable post-exploitation modules ranging from key loggers to </a:t>
            </a:r>
            <a:r>
              <a:rPr lang="en-US" altLang="en-US" sz="2000" dirty="0" err="1"/>
              <a:t>Mimikatz</a:t>
            </a:r>
            <a:r>
              <a:rPr lang="en-US" altLang="en-US" sz="2000" dirty="0"/>
              <a:t>, and adaptable communications to evade network detection, all wrapped up in a usability-focused framework.</a:t>
            </a:r>
          </a:p>
          <a:p>
            <a:pPr marL="0" indent="0">
              <a:buNone/>
            </a:pPr>
            <a:endParaRPr lang="en-US" altLang="en-US" sz="2000" dirty="0"/>
          </a:p>
          <a:p>
            <a:pPr marL="0" indent="0">
              <a:buNone/>
            </a:pPr>
            <a:r>
              <a:rPr lang="en-US" altLang="en-US" sz="2000" dirty="0"/>
              <a:t>Installed size: 156.97 MB</a:t>
            </a:r>
          </a:p>
          <a:p>
            <a:pPr marL="0" indent="0">
              <a:buNone/>
            </a:pPr>
            <a:r>
              <a:rPr lang="en-US" altLang="en-US" sz="2000" dirty="0"/>
              <a:t>How to install: </a:t>
            </a:r>
            <a:r>
              <a:rPr lang="en-US" altLang="en-US" sz="2000" dirty="0" err="1"/>
              <a:t>sudo</a:t>
            </a:r>
            <a:r>
              <a:rPr lang="en-US" altLang="en-US" sz="2000" dirty="0"/>
              <a:t> apt install </a:t>
            </a:r>
            <a:r>
              <a:rPr lang="en-US" altLang="en-US" sz="2000" dirty="0" err="1"/>
              <a:t>powershell</a:t>
            </a:r>
            <a:r>
              <a:rPr lang="en-US" altLang="en-US" sz="2000" dirty="0"/>
              <a:t>-empire</a:t>
            </a:r>
          </a:p>
        </p:txBody>
      </p:sp>
    </p:spTree>
    <p:extLst>
      <p:ext uri="{BB962C8B-B14F-4D97-AF65-F5344CB8AC3E}">
        <p14:creationId xmlns:p14="http://schemas.microsoft.com/office/powerpoint/2010/main" val="320986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8F0E6-7E68-C3D4-63BA-E85E6D1641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B2B652-2252-717D-986E-43618DD2FB2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56375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492D-7C8C-F56F-F64B-7220760F74F0}"/>
              </a:ext>
            </a:extLst>
          </p:cNvPr>
          <p:cNvSpPr>
            <a:spLocks noGrp="1"/>
          </p:cNvSpPr>
          <p:nvPr>
            <p:ph type="title"/>
          </p:nvPr>
        </p:nvSpPr>
        <p:spPr/>
        <p:txBody>
          <a:bodyPr/>
          <a:lstStyle/>
          <a:p>
            <a:r>
              <a:rPr lang="en-US" dirty="0" err="1"/>
              <a:t>weevely</a:t>
            </a:r>
            <a:endParaRPr lang="en-US" dirty="0"/>
          </a:p>
        </p:txBody>
      </p:sp>
      <p:sp>
        <p:nvSpPr>
          <p:cNvPr id="3" name="Content Placeholder 2">
            <a:extLst>
              <a:ext uri="{FF2B5EF4-FFF2-40B4-BE49-F238E27FC236}">
                <a16:creationId xmlns:a16="http://schemas.microsoft.com/office/drawing/2014/main" id="{DA20F80E-84C8-03B7-B9C4-0A817D47B874}"/>
              </a:ext>
            </a:extLst>
          </p:cNvPr>
          <p:cNvSpPr>
            <a:spLocks noGrp="1"/>
          </p:cNvSpPr>
          <p:nvPr>
            <p:ph idx="1"/>
          </p:nvPr>
        </p:nvSpPr>
        <p:spPr/>
        <p:txBody>
          <a:bodyPr/>
          <a:lstStyle/>
          <a:p>
            <a:pPr marL="0" indent="0">
              <a:buNone/>
            </a:pPr>
            <a:r>
              <a:rPr lang="en-US" sz="2400" dirty="0" err="1"/>
              <a:t>Weevely</a:t>
            </a:r>
            <a:r>
              <a:rPr lang="en-US" sz="2400" dirty="0"/>
              <a:t> is a stealth PHP web shell that simulate telnet-like connection. It is an essential tool for web application post exploitation, and can be used as stealth backdoor or as a web shell to manage legit web accounts, even free hosted ones.</a:t>
            </a:r>
          </a:p>
          <a:p>
            <a:pPr marL="0" indent="0">
              <a:buNone/>
            </a:pPr>
            <a:endParaRPr lang="en-US" sz="2400" dirty="0"/>
          </a:p>
          <a:p>
            <a:pPr marL="0" indent="0">
              <a:buNone/>
            </a:pPr>
            <a:r>
              <a:rPr lang="en-US" sz="2400" dirty="0"/>
              <a:t>Installed size: 899 KB</a:t>
            </a:r>
          </a:p>
          <a:p>
            <a:pPr marL="0" indent="0">
              <a:buNone/>
            </a:pPr>
            <a:r>
              <a:rPr lang="en-US" sz="2400" dirty="0"/>
              <a:t>How to install: </a:t>
            </a:r>
            <a:r>
              <a:rPr lang="en-US" sz="2400" dirty="0" err="1"/>
              <a:t>sudo</a:t>
            </a:r>
            <a:r>
              <a:rPr lang="en-US" sz="2400" dirty="0"/>
              <a:t> apt install </a:t>
            </a:r>
            <a:r>
              <a:rPr lang="en-US" sz="2400" dirty="0" err="1"/>
              <a:t>weevely</a:t>
            </a:r>
            <a:endParaRPr lang="en-US" sz="2400" dirty="0"/>
          </a:p>
        </p:txBody>
      </p:sp>
    </p:spTree>
    <p:extLst>
      <p:ext uri="{BB962C8B-B14F-4D97-AF65-F5344CB8AC3E}">
        <p14:creationId xmlns:p14="http://schemas.microsoft.com/office/powerpoint/2010/main" val="375776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powersploit</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800" dirty="0" err="1"/>
              <a:t>PowerSploit</a:t>
            </a:r>
            <a:r>
              <a:rPr lang="en-US" altLang="en-US" sz="2800" dirty="0"/>
              <a:t> is a series of Microsoft PowerShell scripts that can be used in post-exploitation scenarios during authorized penetration tests.</a:t>
            </a:r>
          </a:p>
          <a:p>
            <a:pPr marL="0" indent="0">
              <a:buNone/>
            </a:pPr>
            <a:endParaRPr lang="en-US" altLang="en-US" sz="2800" dirty="0"/>
          </a:p>
          <a:p>
            <a:pPr marL="0" indent="0">
              <a:buNone/>
            </a:pPr>
            <a:r>
              <a:rPr lang="en-US" altLang="en-US" sz="2800" dirty="0"/>
              <a:t>Installed size: 5.46 MB</a:t>
            </a:r>
          </a:p>
          <a:p>
            <a:pPr marL="0" indent="0">
              <a:buNone/>
            </a:pPr>
            <a:r>
              <a:rPr lang="en-US" altLang="en-US" sz="2800" dirty="0"/>
              <a:t>How to install: </a:t>
            </a:r>
            <a:r>
              <a:rPr lang="en-US" altLang="en-US" sz="2800" dirty="0" err="1"/>
              <a:t>sudo</a:t>
            </a:r>
            <a:r>
              <a:rPr lang="en-US" altLang="en-US" sz="2800" dirty="0"/>
              <a:t> apt install </a:t>
            </a:r>
            <a:r>
              <a:rPr lang="en-US" altLang="en-US" sz="2800" dirty="0" err="1"/>
              <a:t>powersploit</a:t>
            </a:r>
            <a:endParaRPr lang="en-US"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sbd</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err="1"/>
              <a:t>sbd</a:t>
            </a:r>
            <a:r>
              <a:rPr lang="en-US" altLang="en-US" sz="2400" dirty="0"/>
              <a:t> is a </a:t>
            </a:r>
            <a:r>
              <a:rPr lang="en-US" altLang="en-US" sz="2400" dirty="0" err="1"/>
              <a:t>Netcat</a:t>
            </a:r>
            <a:r>
              <a:rPr lang="en-US" altLang="en-US" sz="2400" dirty="0"/>
              <a:t>-clone, designed to be portable and offer strong encryption. It runs on Unix-like operating systems and on Microsoft Win32. </a:t>
            </a:r>
            <a:r>
              <a:rPr lang="en-US" altLang="en-US" sz="2400" dirty="0" err="1"/>
              <a:t>sbd</a:t>
            </a:r>
            <a:r>
              <a:rPr lang="en-US" altLang="en-US" sz="2400" dirty="0"/>
              <a:t> features AES-CBC-128 + HMAC-SHA1 encryption (by Christophe Devine), program execution (-e option), choosing source port, continuous reconnection with delay, and some other nice features. </a:t>
            </a:r>
            <a:r>
              <a:rPr lang="en-US" altLang="en-US" sz="2400" dirty="0" err="1"/>
              <a:t>sbd</a:t>
            </a:r>
            <a:r>
              <a:rPr lang="en-US" altLang="en-US" sz="2400" dirty="0"/>
              <a:t> supports TCP/IP communication only.</a:t>
            </a:r>
          </a:p>
          <a:p>
            <a:pPr marL="0" indent="0">
              <a:buNone/>
            </a:pPr>
            <a:endParaRPr lang="en-US" altLang="en-US" sz="2400" dirty="0"/>
          </a:p>
          <a:p>
            <a:pPr marL="0" indent="0">
              <a:buNone/>
            </a:pPr>
            <a:r>
              <a:rPr lang="en-US" altLang="en-US" sz="2400" dirty="0"/>
              <a:t>Installed size: 163 KB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sbd</a:t>
            </a:r>
            <a:endParaRPr lang="en-US" altLang="en-US" sz="2400" dirty="0"/>
          </a:p>
        </p:txBody>
      </p:sp>
    </p:spTree>
    <p:extLst>
      <p:ext uri="{BB962C8B-B14F-4D97-AF65-F5344CB8AC3E}">
        <p14:creationId xmlns:p14="http://schemas.microsoft.com/office/powerpoint/2010/main" val="325162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exe2hex</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800" dirty="0"/>
              <a:t>A Python script to convert a Windows PE executable file to a batch file and vice versa.</a:t>
            </a:r>
          </a:p>
          <a:p>
            <a:pPr marL="0" indent="0">
              <a:buNone/>
            </a:pPr>
            <a:endParaRPr lang="en-US" altLang="en-US" sz="2800" dirty="0"/>
          </a:p>
          <a:p>
            <a:pPr marL="0" indent="0">
              <a:buNone/>
            </a:pPr>
            <a:r>
              <a:rPr lang="en-US" altLang="en-US" sz="2800" dirty="0"/>
              <a:t>Installed size: 37 KB</a:t>
            </a:r>
          </a:p>
          <a:p>
            <a:pPr marL="0" indent="0">
              <a:buNone/>
            </a:pPr>
            <a:r>
              <a:rPr lang="en-US" altLang="en-US" sz="2800" dirty="0"/>
              <a:t>How to install: </a:t>
            </a:r>
            <a:r>
              <a:rPr lang="en-US" altLang="en-US" sz="2800" dirty="0" err="1"/>
              <a:t>sudo</a:t>
            </a:r>
            <a:r>
              <a:rPr lang="en-US" altLang="en-US" sz="2800" dirty="0"/>
              <a:t> apt install exe2hexbat</a:t>
            </a:r>
          </a:p>
        </p:txBody>
      </p:sp>
    </p:spTree>
    <p:extLst>
      <p:ext uri="{BB962C8B-B14F-4D97-AF65-F5344CB8AC3E}">
        <p14:creationId xmlns:p14="http://schemas.microsoft.com/office/powerpoint/2010/main" val="3847809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iodine</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800" dirty="0"/>
              <a:t>This is a piece of software that lets you tunnel IPv4 data through a DNS server. This can be usable in different situations where internet access is firewalled, but DNS queries are allowed.</a:t>
            </a:r>
          </a:p>
          <a:p>
            <a:pPr marL="0" indent="0">
              <a:buNone/>
            </a:pPr>
            <a:endParaRPr lang="en-US" altLang="en-US" sz="2800" dirty="0"/>
          </a:p>
          <a:p>
            <a:pPr marL="0" indent="0">
              <a:buNone/>
            </a:pPr>
            <a:r>
              <a:rPr lang="en-US" altLang="en-US" sz="2800" dirty="0"/>
              <a:t>Installed size: 242 KB</a:t>
            </a:r>
          </a:p>
          <a:p>
            <a:pPr marL="0" indent="0">
              <a:buNone/>
            </a:pPr>
            <a:r>
              <a:rPr lang="en-US" altLang="en-US" sz="2800" dirty="0"/>
              <a:t>How to install: </a:t>
            </a:r>
            <a:r>
              <a:rPr lang="en-US" altLang="en-US" sz="2800" dirty="0" err="1"/>
              <a:t>sudo</a:t>
            </a:r>
            <a:r>
              <a:rPr lang="en-US" altLang="en-US" sz="2800" dirty="0"/>
              <a:t> apt install iodine</a:t>
            </a:r>
          </a:p>
        </p:txBody>
      </p:sp>
    </p:spTree>
    <p:extLst>
      <p:ext uri="{BB962C8B-B14F-4D97-AF65-F5344CB8AC3E}">
        <p14:creationId xmlns:p14="http://schemas.microsoft.com/office/powerpoint/2010/main" val="2317667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miredo</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a:t>The Teredo IPv6 tunneling protocol encapsulates IPv6 packets into UDP/IPv4 datagrams, to allow hosts behind NAT devices to access the IPv6 Internet.</a:t>
            </a:r>
          </a:p>
          <a:p>
            <a:pPr marL="0" indent="0">
              <a:buNone/>
            </a:pPr>
            <a:endParaRPr lang="en-US" altLang="en-US" sz="2400" dirty="0"/>
          </a:p>
          <a:p>
            <a:pPr marL="0" indent="0">
              <a:buNone/>
            </a:pPr>
            <a:r>
              <a:rPr lang="en-US" altLang="en-US" sz="2400" dirty="0" err="1"/>
              <a:t>Miredo</a:t>
            </a:r>
            <a:r>
              <a:rPr lang="en-US" altLang="en-US" sz="2400" dirty="0"/>
              <a:t> is a Teredo client (as per RFC 4380): it can provide IPv6 connectivity to a dual-stack IPv6/IPv4 host even if it is located behind a NAT. It can also operate as a Teredo relay which forwards IPv6 packets between the IPv6 Internet and remote Teredo clients.</a:t>
            </a:r>
          </a:p>
          <a:p>
            <a:pPr marL="0" indent="0">
              <a:buNone/>
            </a:pPr>
            <a:endParaRPr lang="en-US" altLang="en-US" sz="2400" dirty="0"/>
          </a:p>
          <a:p>
            <a:pPr marL="0" indent="0">
              <a:buNone/>
            </a:pPr>
            <a:r>
              <a:rPr lang="en-US" altLang="en-US" sz="2400" dirty="0"/>
              <a:t>Installed size: 388 KB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miredo</a:t>
            </a:r>
            <a:endParaRPr lang="en-US" altLang="en-US" sz="2400" dirty="0"/>
          </a:p>
        </p:txBody>
      </p:sp>
    </p:spTree>
    <p:extLst>
      <p:ext uri="{BB962C8B-B14F-4D97-AF65-F5344CB8AC3E}">
        <p14:creationId xmlns:p14="http://schemas.microsoft.com/office/powerpoint/2010/main" val="3836952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a:solidFill>
                  <a:schemeClr val="tx1"/>
                </a:solidFill>
              </a:rPr>
              <a:t>proxychains4</a:t>
            </a: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000" dirty="0" err="1"/>
              <a:t>Proxychains</a:t>
            </a:r>
            <a:r>
              <a:rPr lang="en-US" altLang="en-US" sz="2000" dirty="0"/>
              <a:t> is a UNIX program, that hooks network-related </a:t>
            </a:r>
            <a:r>
              <a:rPr lang="en-US" altLang="en-US" sz="2000" dirty="0" err="1"/>
              <a:t>libc</a:t>
            </a:r>
            <a:r>
              <a:rPr lang="en-US" altLang="en-US" sz="2000" dirty="0"/>
              <a:t> functions in dynamically linked programs via a preloaded DLL (</a:t>
            </a:r>
            <a:r>
              <a:rPr lang="en-US" altLang="en-US" sz="2000" dirty="0" err="1"/>
              <a:t>dlsym</a:t>
            </a:r>
            <a:r>
              <a:rPr lang="en-US" altLang="en-US" sz="2000" dirty="0"/>
              <a:t>(), LD_PRELOAD) and redirects the connections through SOCKS4a/5 or HTTP proxies. It supports TCP only (no UDP/ICMP </a:t>
            </a:r>
            <a:r>
              <a:rPr lang="en-US" altLang="en-US" sz="2000" dirty="0" err="1"/>
              <a:t>etc</a:t>
            </a:r>
            <a:r>
              <a:rPr lang="en-US" altLang="en-US" sz="2000" dirty="0"/>
              <a:t>).</a:t>
            </a:r>
          </a:p>
          <a:p>
            <a:pPr marL="0" indent="0">
              <a:buNone/>
            </a:pPr>
            <a:endParaRPr lang="en-US" altLang="en-US" sz="2000" dirty="0"/>
          </a:p>
          <a:p>
            <a:pPr marL="0" indent="0">
              <a:buNone/>
            </a:pPr>
            <a:r>
              <a:rPr lang="en-US" altLang="en-US" sz="2000" dirty="0"/>
              <a:t>This project, </a:t>
            </a:r>
            <a:r>
              <a:rPr lang="en-US" altLang="en-US" sz="2000" dirty="0" err="1"/>
              <a:t>proxychains</a:t>
            </a:r>
            <a:r>
              <a:rPr lang="en-US" altLang="en-US" sz="2000" dirty="0"/>
              <a:t>-ng, is the continuation of the unmaintained </a:t>
            </a:r>
            <a:r>
              <a:rPr lang="en-US" altLang="en-US" sz="2000" dirty="0" err="1"/>
              <a:t>proxychains</a:t>
            </a:r>
            <a:r>
              <a:rPr lang="en-US" altLang="en-US" sz="2000" dirty="0"/>
              <a:t> project (known as </a:t>
            </a:r>
            <a:r>
              <a:rPr lang="en-US" altLang="en-US" sz="2000" dirty="0" err="1"/>
              <a:t>proxychains</a:t>
            </a:r>
            <a:r>
              <a:rPr lang="en-US" altLang="en-US" sz="2000" dirty="0"/>
              <a:t> package in Debian).</a:t>
            </a:r>
          </a:p>
          <a:p>
            <a:pPr marL="0" indent="0">
              <a:buNone/>
            </a:pPr>
            <a:endParaRPr lang="en-US" altLang="en-US" sz="2000" dirty="0"/>
          </a:p>
          <a:p>
            <a:pPr marL="0" indent="0">
              <a:buNone/>
            </a:pPr>
            <a:r>
              <a:rPr lang="en-US" altLang="en-US" sz="2000" dirty="0"/>
              <a:t>This package provides the runtime shared library used by </a:t>
            </a:r>
            <a:r>
              <a:rPr lang="en-US" altLang="en-US" sz="2000" dirty="0" err="1"/>
              <a:t>proxychains</a:t>
            </a:r>
            <a:r>
              <a:rPr lang="en-US" altLang="en-US" sz="2000" dirty="0"/>
              <a:t>-ng program.</a:t>
            </a:r>
          </a:p>
          <a:p>
            <a:pPr marL="0" indent="0">
              <a:buNone/>
            </a:pPr>
            <a:endParaRPr lang="en-US" altLang="en-US" sz="2000" dirty="0"/>
          </a:p>
          <a:p>
            <a:pPr marL="0" indent="0">
              <a:buNone/>
            </a:pPr>
            <a:r>
              <a:rPr lang="en-US" altLang="en-US" sz="2000" dirty="0"/>
              <a:t>Installed size: 62 KB</a:t>
            </a:r>
          </a:p>
          <a:p>
            <a:pPr marL="0" indent="0">
              <a:buNone/>
            </a:pPr>
            <a:r>
              <a:rPr lang="en-US" altLang="en-US" sz="2000" dirty="0"/>
              <a:t>How to install: </a:t>
            </a:r>
            <a:r>
              <a:rPr lang="en-US" altLang="en-US" sz="2000" dirty="0" err="1"/>
              <a:t>sudo</a:t>
            </a:r>
            <a:r>
              <a:rPr lang="en-US" altLang="en-US" sz="2000" dirty="0"/>
              <a:t> apt install libproxychains4</a:t>
            </a:r>
          </a:p>
        </p:txBody>
      </p:sp>
    </p:spTree>
    <p:extLst>
      <p:ext uri="{BB962C8B-B14F-4D97-AF65-F5344CB8AC3E}">
        <p14:creationId xmlns:p14="http://schemas.microsoft.com/office/powerpoint/2010/main" val="3413760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proxytunnel</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1800" dirty="0" err="1"/>
              <a:t>Proxytunnel</a:t>
            </a:r>
            <a:r>
              <a:rPr lang="en-US" altLang="en-US" sz="1800" dirty="0"/>
              <a:t> creates tunnels through HTTP(S) proxies for any TCP based protocol. It comes in handy when one sits behind a firewall that allows for HTTP(S) traffic only.</a:t>
            </a:r>
          </a:p>
          <a:p>
            <a:pPr marL="0" indent="0">
              <a:buNone/>
            </a:pPr>
            <a:endParaRPr lang="en-US" altLang="en-US" sz="1800" dirty="0"/>
          </a:p>
          <a:p>
            <a:pPr marL="0" indent="0">
              <a:buNone/>
            </a:pPr>
            <a:r>
              <a:rPr lang="en-US" altLang="en-US" sz="1800" dirty="0"/>
              <a:t>The program connects stdin and </a:t>
            </a:r>
            <a:r>
              <a:rPr lang="en-US" altLang="en-US" sz="1800" dirty="0" err="1"/>
              <a:t>stdout</a:t>
            </a:r>
            <a:r>
              <a:rPr lang="en-US" altLang="en-US" sz="1800" dirty="0"/>
              <a:t> to an origin server somewhere in the Internet through an industry standard HTTP or HTTPS proxy. It was originally written as an extension to SSH, to be used to SSH to a box at home.</a:t>
            </a:r>
          </a:p>
          <a:p>
            <a:pPr marL="0" indent="0">
              <a:buNone/>
            </a:pPr>
            <a:endParaRPr lang="en-US" altLang="en-US" sz="1800" dirty="0"/>
          </a:p>
          <a:p>
            <a:pPr marL="0" indent="0">
              <a:buNone/>
            </a:pPr>
            <a:r>
              <a:rPr lang="en-US" altLang="en-US" sz="1800" dirty="0"/>
              <a:t>It’s possible to use </a:t>
            </a:r>
            <a:r>
              <a:rPr lang="en-US" altLang="en-US" sz="1800" dirty="0" err="1"/>
              <a:t>proxytunnel</a:t>
            </a:r>
            <a:r>
              <a:rPr lang="en-US" altLang="en-US" sz="1800" dirty="0"/>
              <a:t> along with other applications as well, by running it from </a:t>
            </a:r>
            <a:r>
              <a:rPr lang="en-US" altLang="en-US" sz="1800" dirty="0" err="1"/>
              <a:t>inetd</a:t>
            </a:r>
            <a:r>
              <a:rPr lang="en-US" altLang="en-US" sz="1800" dirty="0"/>
              <a:t> or as daemon listening on a local port to be forwarded through the tunnel.</a:t>
            </a:r>
          </a:p>
          <a:p>
            <a:pPr marL="0" indent="0">
              <a:buNone/>
            </a:pPr>
            <a:endParaRPr lang="en-US" altLang="en-US" sz="1800" dirty="0"/>
          </a:p>
          <a:p>
            <a:pPr marL="0" indent="0">
              <a:buNone/>
            </a:pPr>
            <a:r>
              <a:rPr lang="en-US" altLang="en-US" sz="1800" dirty="0"/>
              <a:t>Installed size: 99 KB</a:t>
            </a:r>
          </a:p>
          <a:p>
            <a:pPr marL="0" indent="0">
              <a:buNone/>
            </a:pPr>
            <a:r>
              <a:rPr lang="en-US" altLang="en-US" sz="1800" dirty="0"/>
              <a:t>How to install: </a:t>
            </a:r>
            <a:r>
              <a:rPr lang="en-US" altLang="en-US" sz="1800" dirty="0" err="1"/>
              <a:t>sudo</a:t>
            </a:r>
            <a:r>
              <a:rPr lang="en-US" altLang="en-US" sz="1800" dirty="0"/>
              <a:t> apt install </a:t>
            </a:r>
            <a:r>
              <a:rPr lang="en-US" altLang="en-US" sz="1800" dirty="0" err="1"/>
              <a:t>proxytunnel</a:t>
            </a:r>
            <a:endParaRPr lang="en-US" altLang="en-US" sz="1800" dirty="0"/>
          </a:p>
        </p:txBody>
      </p:sp>
    </p:spTree>
    <p:extLst>
      <p:ext uri="{BB962C8B-B14F-4D97-AF65-F5344CB8AC3E}">
        <p14:creationId xmlns:p14="http://schemas.microsoft.com/office/powerpoint/2010/main" val="3117801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ptunnel</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err="1"/>
              <a:t>ptunnel</a:t>
            </a:r>
            <a:r>
              <a:rPr lang="en-US" altLang="en-US" sz="2400" dirty="0"/>
              <a:t> is an application that allows you to reliably tunnel TCP connections to a remote host using ICMP echo request and reply packets, commonly known as ping requests and replies. It acts as a proxy and can handle sockets and secured identification.</a:t>
            </a:r>
          </a:p>
          <a:p>
            <a:pPr marL="0" indent="0">
              <a:buNone/>
            </a:pPr>
            <a:endParaRPr lang="en-US" altLang="en-US" sz="2400" dirty="0"/>
          </a:p>
          <a:p>
            <a:pPr marL="0" indent="0">
              <a:buNone/>
            </a:pPr>
            <a:r>
              <a:rPr lang="en-US" altLang="en-US" sz="2400" dirty="0"/>
              <a:t>Those features can be very handy when working in a closed networking environment with firewalls and proxies.</a:t>
            </a:r>
          </a:p>
          <a:p>
            <a:pPr marL="0" indent="0">
              <a:buNone/>
            </a:pPr>
            <a:endParaRPr lang="en-US" altLang="en-US" sz="2400" dirty="0"/>
          </a:p>
          <a:p>
            <a:pPr marL="0" indent="0">
              <a:buNone/>
            </a:pPr>
            <a:r>
              <a:rPr lang="en-US" altLang="en-US" sz="2400" dirty="0"/>
              <a:t>Installed size: 124 KB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ptunnel</a:t>
            </a:r>
            <a:endParaRPr lang="en-US" altLang="en-US" sz="2400" dirty="0"/>
          </a:p>
        </p:txBody>
      </p:sp>
    </p:spTree>
    <p:extLst>
      <p:ext uri="{BB962C8B-B14F-4D97-AF65-F5344CB8AC3E}">
        <p14:creationId xmlns:p14="http://schemas.microsoft.com/office/powerpoint/2010/main" val="606666032"/>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5067</TotalTime>
  <Words>1175</Words>
  <Application>Microsoft Office PowerPoint</Application>
  <PresentationFormat>On-screen Show (4:3)</PresentationFormat>
  <Paragraphs>90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Diseño predeterminado</vt:lpstr>
      <vt:lpstr>All Application Kali Linux - 10</vt:lpstr>
      <vt:lpstr>powersploit</vt:lpstr>
      <vt:lpstr>sbd</vt:lpstr>
      <vt:lpstr>exe2hex</vt:lpstr>
      <vt:lpstr>iodine</vt:lpstr>
      <vt:lpstr>miredo</vt:lpstr>
      <vt:lpstr>proxychains4</vt:lpstr>
      <vt:lpstr>proxytunnel</vt:lpstr>
      <vt:lpstr>ptunnel</vt:lpstr>
      <vt:lpstr>udptunnel</vt:lpstr>
      <vt:lpstr>laudanum</vt:lpstr>
      <vt:lpstr>evil-winrm</vt:lpstr>
      <vt:lpstr>powershell empire</vt:lpstr>
      <vt:lpstr>powersploit</vt:lpstr>
      <vt:lpstr>PowerPoint Presentation</vt:lpstr>
      <vt:lpstr>weevely</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Harsha Madushan</cp:lastModifiedBy>
  <cp:revision>718</cp:revision>
  <dcterms:created xsi:type="dcterms:W3CDTF">2010-05-23T14:28:12Z</dcterms:created>
  <dcterms:modified xsi:type="dcterms:W3CDTF">2024-10-16T04:38:46Z</dcterms:modified>
</cp:coreProperties>
</file>