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6cde48211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6cde48211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16e4d0114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16e4d0114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16e4d0114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16e4d0114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16e4d0114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16e4d0114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16e4d011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16e4d011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16e4d011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16e4d011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16e4d011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16e4d011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16e4d0114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16e4d011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16e4d0114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16e4d0114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16e4d0114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16e4d0114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16e4d0114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16e4d0114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16e4d011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16e4d011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Exam: Complete Course with practical labs Udemy Coupon &amp; Review (Original Post)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Coupon originally posted here: </a:t>
            </a:r>
            <a:r>
              <a:rPr lang="en"/>
              <a:t>https://onlinecoursespro.com/cisco-ccna-icnd1-100-105-complete-course-sims-and-gns3-coupon/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https://tinyurl.com/yy46fo7n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Sense of Affiliate Marketing Coupon Code &amp; Review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site url: </a:t>
            </a:r>
            <a:r>
              <a:rPr lang="en"/>
              <a:t>https://sites.google.com/view/makingsenseaffiliatemarketing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https://tinyurl.com/y3ytg76q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Courses Pro (Twitter)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Twitter account url: </a:t>
            </a:r>
            <a:r>
              <a:rPr lang="en"/>
              <a:t>https://twitter.com/onlinecoursepro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https://tinyurl.com/yymqcsm9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People interested in this discount coupon might also search for: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43000"/>
            <a:ext cx="8520600" cy="38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/>
              <a:t>Cisco CCNA 200-301 Exam: Complete Course with practical labs coupon, Cisco CCNA 200-301 Exam: Complete Course with practical labs coupon code, Cisco CCNA 200-301 Exam: Complete Course with practical labs udemy coupon, Cisco CCNA 200-301 Exam: Complete Course with practical labs udemy coupons, Cisco CCNA 200-301 Exam: Complete Course with practical labs udemy coupon code, Cisco CCNA 200-301 Exam: Complete Course with practical labs udemy coupon codes, Cisco CCNA 200-301 Exam: Complete Course with practical labs udemy com coupon, Cisco CCNA 200-301 Exam: Complete Course with practical labs udemy com coupons, Cisco CCNA 200-301 Exam: Complete Course with practical labs code, Cisco CCNA 200-301 Exam: Complete Course with practical labs discount, Cisco CCNA 200-301 Exam: Complete Course with practical labs discount code, Cisco CCNA 200-301 Exam: Complete Course with practical labs promo code, Cisco CCNA 200-301 Exam: Complete Course with practical labs coupon codes, Cisco CCNA 200-301 Exam: Complete Course with practical labs deal, Cisco CCNA 200-301 Exam: Complete Course with practical labs deals, Cisco CCNA 200-301 Exam: Complete Course with practical labs saving, Cisco CCNA 200-301 Exam: Complete Course with practical labs savings, Cisco CCNA 200-301 Exam: Complete Course with practical labs promotion, Cisco CCNA 200-301 Exam: Complete Course with practical labs promotions, Cisco CCNA 200-301 Exam: Complete Course with practical labs offer, Cisco CCNA 200-301 Exam: Complete Course with practical labs offers, Cisco CCNA 200-301 Exam: Complete Course with practical labs free coupon, Cisco CCNA 200-301 Exam: Complete Course with practical labs free coupon code, Cisco CCNA 200-301 Exam: Complete Course with practical labs free coupon udemy, Cisco CCNA 200-301 Exam: Complete Course with practical labs 100 off, Cisco CCNA 200-301 Exam: Complete Course with practical labs 100 off coupon, Cisco CCNA 200-301 Exam: Complete Course with practical labs coupon 100 off, Cisco CCNA 200-301 Exam: Complete Course with practical labs David Bombal, Cisco CCNA 200-301 Exam: Complete Course with practical labs David Bombal download, Cisco CCNA 200-301 Exam: Complete Course with practical labs David Bombal free coupon, Cisco CCNA 200-301 Exam: Complete Course with practical labs David Bombal reddit, Cisco CCNA 200-301 Exam: Complete Course with practical labs David Bombal review, Cisco CCNA 200-301 Exam: Complete Course with practical labs by David Bombal, Cisco CCNA 200-301 Exam: Complete Course with practical labs by David Bombal download, Cisco CCNA 200-301 Exam: Complete Course with practical labs by David Bombal free download, Cisco CCNA 200-301 Exam: Complete Course with practical labs certificate, Cisco CCNA 200-301 Exam: Complete Course with practical labs course download, Cisco CCNA 200-301 Exam: Complete Course with practical labs discudemy, Cisco CCNA 200-301 Exam: Complete Course with practical labs download, Cisco CCNA 200-301 Exam: Complete Course with practical labs prices, Cisco CCNA 200-301 Exam: Complete Course with practical labs progam coupon, Cisco CCNA 200-301 Exam: Complete Course with practical labs referral coupon, Cisco CCNA 200-301 Exam: Complete Course with practical labs instructor coupon, Cisco CCNA 200-301 Exam: Complete Course with practical labs udemy platform coupon, Cisco CCNA 200-301 Exam: Complete Course with practical labs promotional announcements, Cisco CCNA 200-301 Exam: Complete Course with practical labs referral links discounts, Cisco CCNA 200-301 Exam: Complete Course with practical labs download for free, Cisco CCNA 200-301 Exam: Complete Course with practical labs download free, Cisco CCNA 200-301 Exam: Complete Course with practical labs drive, Cisco CCNA 200-301 Exam: Complete Course with practical labs ebook, Cisco CCNA 200-301 Exam: Complete Course with practical labs epub, Cisco CCNA 200-301 Exam: Complete Course with practical labs exercise files, Cisco CCNA 200-301 Exam: Complete Course with practical labs exercises, Cisco CCNA 200-301 Exam: Complete Course with practical labs free, Cisco CCNA 200-301 Exam: Complete Course with practical labs free course, Cisco CCNA 200-301 Exam: Complete Course with practical labs free course site, Cisco CCNA 200-301 Exam: Complete Course with practical labs free download, Cisco CCNA 200-301 Exam: Complete Course with practical labs free online, Cisco CCNA 200-301 Exam: Complete Course with practical labs free pdf, Cisco CCNA 200-301 Exam: Complete Course with practical labs free tutorial, Cisco CCNA 200-301 Exam: Complete Course with practical labs free tutorials, Cisco CCNA 200-301 Exam: Complete Course with practical labs freecoursesite, Cisco CCNA 200-301 Exam: Complete Course with practical labs freetutorials, Cisco CCNA 200-301 Exam: Complete Course with practical labs freetutorials.us, Cisco CCNA 200-301 Exam: Complete Course with practical labs github, Cisco CCNA 200-301 Exam: Complete Course with practical labs google drive, Cisco CCNA 200-301 Exam: Complete Course with practical labs mega, Cisco CCNA 200-301 Exam: Complete Course with practical labs notebook, Cisco CCNA 200-301 Exam: Complete Course with practical labs online, Cisco CCNA 200-301 Exam: Complete Course with practical labs pdf, Cisco CCNA 200-301 Exam: Complete Course with practical labs pdf download, Cisco CCNA 200-301 Exam: Complete Course with practical labs price, Cisco CCNA 200-301 Exam: Complete Course with practical labs book, Cisco CCNA 200-301 Exam: Complete Course with practical labs course, Cisco CCNA 200-301 Exam: Complete Course with practical labs reddit, Cisco CCNA 200-301 Exam: Complete Course with practical labs review, Cisco CCNA 200-301 Exam: Complete Course with practical labs udemy, Cisco CCNA 200-301 Exam: Complete Course with practical labs udemy download, Cisco CCNA 200-301 Exam: Complete Course with practical labs udemy download pdf, Cisco CCNA 200-301 Exam: Complete Course with practical labs udemy free, Cisco CCNA 200-301 Exam: Complete Course with practical labs udemy free download, Cisco CCNA 200-301 Exam: Complete Course with practical labs youtube, Cisco CCNA 200-301 Exam: Complete Course with practical labs ptt, Cisco CCNA 200-301 Exam: Complete Course with practical labs quora, Cisco CCNA 200-301 Exam: Complete Course with practical labs reviews, Cisco CCNA 200-301 Exam: Complete Course with practical labs rutracker, Cisco CCNA 200-301 Exam: Complete Course with practical labs slides, Cisco CCNA 200-301 Exam: Complete Course with practical labs source code, Cisco CCNA 200-301 Exam: Complete Course with practical labs subtitles, Cisco CCNA 200-301 Exam: Complete Course with practical labs torrentz2, Cisco CCNA 200-301 Exam: Complete Course with practical labs udemy course free download, Cisco CCNA 200-301 Exam: Complete Course with practical labs udemy free coupon, Cisco CCNA 200-301 Exam: Complete Course with practical labs udemy google drive, Cisco CCNA 200-301 Exam: Complete Course with practical labs udemy reddit, Cisco CCNA 200-301 Exam: Complete Course with practical labs udemy review, Cisco CCNA 200-301 Exam: Complete Course with practical labs download pdf, Cisco CCNA 200-301 Exam: Complete Course with practical labs program coupon, Cisco CCNA 200-301 Exam: Complete Course with practical labs bonus lecture coupon, Cisco CCNA 200-301 Exam: Complete Course with practical labs online courses coupons, Cisco CCNA 200-301 Exam: Complete Course with practical labs class discount, Cisco CCNA 200-301 Exam: Complete Course with practical labs wide variety discounts, Cisco CCNA 200-301 Exam: Complete Course with practical labs udemy offers, Cisco CCNA 200-301 Exam: Complete Course with practical labs promotional code, Cisco CCNA 200-301 Exam: Complete Course with practical labs discount codes, Cisco CCNA 200-301 Exam: Complete Course with practical labs online education discount, Cisco CCNA 200-301 Exam: Complete Course with practical labs udemy online platform deal, Cisco CCNA 200-301 Exam: Complete Course with practical labs udemy online learning platform discount, Cisco CCNA 200-301 Exam: Complete Course with practical labs best coupon type, Cisco CCNA 200-301 Exam: Complete Course with practical labs promo codes and deals, Cisco CCNA 200-301 Exam: Complete Course with practical labs student discount, Cisco CCNA 200-301 Exam: Complete Course with practical labs student discounts, Cisco CCNA 200-301 Exam: Complete Course with practical labs step by step discount instructions, Cisco CCNA 200-301 Exam: Complete Course with practical labs purchase courses on sale, Cisco CCNA 200-301 Exam: Complete Course with practical labs level up your skill coupon, Cisco CCNA 200-301 Exam: Complete Course with practical labs level up your skills discounts, Cisco CCNA 200-301 Exam: Complete Course with practical labs skills based course discount, Cisco CCNA 200-301 Exam: Complete Course with practical labs black friday deal, Cisco CCNA 200-301 Exam: Complete Course with practical labs cyber monday discount, David Bombal Cisco CCNA 200-301 Exam: Complete Course with practical labs, download Cisco CCNA 200-301 Exam: Complete Course with practical labs, download udemy Cisco CCNA 200-301 Exam: Complete Course with practical labs, free download Cisco CCNA 200-301 Exam: Complete Course with practical labs, freecoursesite.com udemy - Cisco CCNA 200-301 Exam: Complete Course with practical labs, freetutorials.eu udemy - Cisco CCNA 200-301 Exam: Complete Course with practical labs, freetutorials.us udemy Cisco CCNA 200-301 Exam: Complete Course with practical labs, gift this course Cisco CCNA 200-301 Exam: Complete Course with practical labs, locked content Cisco CCNA 200-301 Exam: Complete Course with practical labs, udemy Cisco CCNA 200-301 Exam: Complete Course with practical labs, udemy - Cisco CCNA 200-301 Exam: Complete Course with practical labs, udemy coupon Cisco CCNA 200-301 Exam: Complete Course with practical labs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Exam: Complete Course with practical labs Udemy Coupon Code &amp; Review Info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folder url: </a:t>
            </a:r>
            <a:r>
              <a:rPr lang="en"/>
              <a:t>https://drive.google.com/drive/folders/1yljktH_spDQRwrHoghgBiyCuBfq6PCVB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https://tinyurl.com/yxwezrk9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Udemy Coupons 201-400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site post url: </a:t>
            </a:r>
            <a:r>
              <a:rPr lang="en"/>
              <a:t>https://sites.google.com/view/udemycouponcodes/udemy-coupons-201-400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https://tinyurl.com/y44wrhpb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Exam: Complete Course with practical labs Coupon Code Links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sheet url: </a:t>
            </a:r>
            <a:r>
              <a:rPr lang="en"/>
              <a:t>https://docs.google.com/spreadsheets/d/1O8sYVUNE8v1__Y98ChdB6YSs-g8YCqYAG0iNZX4ev9I/edit?usp=drivesdk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https://tinyurl.com/y5oph287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Exam: Complete Course with practical labs Udemy Coupon &amp; Review Doc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Doc url: </a:t>
            </a:r>
            <a:r>
              <a:rPr lang="en"/>
              <a:t>https://docs.google.com/document/d/1LRE3lwexvo0WeLUZ-NTVA73F-gUnkp5WZe7VOMYbGco/edit?usp=drivesdk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https://tinyurl.com/y3wycguq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Exam: Complete Course with practical labs Coupon &amp; Review (Form)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form url: </a:t>
            </a:r>
            <a:r>
              <a:rPr lang="en"/>
              <a:t>https://docs.google.com/forms/d/1Ctwgzu48Es762ZX5GC0P4HI1KRi3CSIkUXJ-uK-lI2I/edit?usp=drivesdk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https://tinyurl.com/y22hzrj3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Exam: Complete Course with practical labs Udemy Discount &amp; Review (Slide)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Slide url: </a:t>
            </a:r>
            <a:r>
              <a:rPr lang="en"/>
              <a:t>https://docs.google.com/presentation/d/1RIRE2pi_ohciuLCadwVf1cDkVv9YXUyCzmc6JSLecio/edit?usp=drivesdk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https://tinyurl.com/y56dsxlf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Exam: Complete Course with practical labs Udemy Coupon Code &amp; Review 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PDF url: </a:t>
            </a:r>
            <a:r>
              <a:rPr lang="en"/>
              <a:t>https://drive.google.com/file/d/1ZmlZdS6fsI6rq3TCBwVi-v5dy40y5np3/view?usp=drivesdk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https://tinyurl.com/yxd5qlcb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Courses Pro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Main website url: </a:t>
            </a:r>
            <a:r>
              <a:rPr lang="en"/>
              <a:t>https://onlinecoursespro.com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https://tinyurl.com/y36k33yk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