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6cde48211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6cde48211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16e4d0114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16e4d0114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16e4d0114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16e4d0114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16e4d0114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16e4d0114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16e4d011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16e4d011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16e4d011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16e4d011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16e4d011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16e4d011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16e4d0114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16e4d011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16e4d0114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16e4d0114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16e4d0114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16e4d0114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16e4d0114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16e4d0114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16e4d011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16e4d011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– The Complete Guide to Getting Certified Udemy Coupon &amp; Review (Original Post)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Coupon originally posted here: </a:t>
            </a:r>
            <a:r>
              <a:rPr lang="en"/>
              <a:t>https://onlinecoursespro.com/cisco-ccna-200-125-the-complete-guide-to-getting-certified-coupon/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https://tinyurl.com/yy5txg3q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Udemy Coupon Codes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site url: </a:t>
            </a:r>
            <a:r>
              <a:rPr lang="en"/>
              <a:t>https://sites.google.com/view/udemycouponcodes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https://tinyurl.com/y2lswumh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Courses Pro (Twitter)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Twitter account url: </a:t>
            </a:r>
            <a:r>
              <a:rPr lang="en"/>
              <a:t>https://twitter.com/onlinecoursepro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https://tinyurl.com/yymqcsm9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People interested in this discount coupon might also search for: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43000"/>
            <a:ext cx="8520600" cy="38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/>
              <a:t>Cisco CCNA 200-301 – The Complete Guide to Getting Certified coupon, Cisco CCNA 200-301 – The Complete Guide to Getting Certified coupon code, Cisco CCNA 200-301 – The Complete Guide to Getting Certified udemy coupon, Cisco CCNA 200-301 – The Complete Guide to Getting Certified udemy coupons, Cisco CCNA 200-301 – The Complete Guide to Getting Certified udemy coupon code, Cisco CCNA 200-301 – The Complete Guide to Getting Certified udemy coupon codes, Cisco CCNA 200-301 – The Complete Guide to Getting Certified udemy com coupon, Cisco CCNA 200-301 – The Complete Guide to Getting Certified udemy com coupons, Cisco CCNA 200-301 – The Complete Guide to Getting Certified code, Cisco CCNA 200-301 – The Complete Guide to Getting Certified discount, Cisco CCNA 200-301 – The Complete Guide to Getting Certified discount code, Cisco CCNA 200-301 – The Complete Guide to Getting Certified promo code, Cisco CCNA 200-301 – The Complete Guide to Getting Certified coupon codes, Cisco CCNA 200-301 – The Complete Guide to Getting Certified deal, Cisco CCNA 200-301 – The Complete Guide to Getting Certified deals, Cisco CCNA 200-301 – The Complete Guide to Getting Certified saving, Cisco CCNA 200-301 – The Complete Guide to Getting Certified savings, Cisco CCNA 200-301 – The Complete Guide to Getting Certified promotion, Cisco CCNA 200-301 – The Complete Guide to Getting Certified promotions, Cisco CCNA 200-301 – The Complete Guide to Getting Certified offer, Cisco CCNA 200-301 – The Complete Guide to Getting Certified offers, Cisco CCNA 200-301 – The Complete Guide to Getting Certified free coupon, Cisco CCNA 200-301 – The Complete Guide to Getting Certified free coupon code, Cisco CCNA 200-301 – The Complete Guide to Getting Certified free coupon udemy, Cisco CCNA 200-301 – The Complete Guide to Getting Certified 100 off, Cisco CCNA 200-301 – The Complete Guide to Getting Certified 100 off coupon, Cisco CCNA 200-301 – The Complete Guide to Getting Certified coupon 100 off, Cisco CCNA 200-301 – The Complete Guide to Getting Certified Neil Anderson, Cisco CCNA 200-301 – The Complete Guide to Getting Certified Neil Anderson download, Cisco CCNA 200-301 – The Complete Guide to Getting Certified Neil Anderson free coupon, Cisco CCNA 200-301 – The Complete Guide to Getting Certified Neil Anderson reddit, Cisco CCNA 200-301 – The Complete Guide to Getting Certified Neil Anderson review, Cisco CCNA 200-301 – The Complete Guide to Getting Certified by Neil Anderson, Cisco CCNA 200-301 – The Complete Guide to Getting Certified by Neil Anderson download, Cisco CCNA 200-301 – The Complete Guide to Getting Certified by Neil Anderson free download, Cisco CCNA 200-301 – The Complete Guide to Getting Certified certificate, Cisco CCNA 200-301 – The Complete Guide to Getting Certified course download, Cisco CCNA 200-301 – The Complete Guide to Getting Certified discudemy, Cisco CCNA 200-301 – The Complete Guide to Getting Certified download, Cisco CCNA 200-301 – The Complete Guide to Getting Certified prices, Cisco CCNA 200-301 – The Complete Guide to Getting Certified progam coupon, Cisco CCNA 200-301 – The Complete Guide to Getting Certified referral coupon, Cisco CCNA 200-301 – The Complete Guide to Getting Certified instructor coupon, Cisco CCNA 200-301 – The Complete Guide to Getting Certified udemy platform coupon, Cisco CCNA 200-301 – The Complete Guide to Getting Certified promotional announcements, Cisco CCNA 200-301 – The Complete Guide to Getting Certified referral links discounts, Cisco CCNA 200-301 – The Complete Guide to Getting Certified download for free, Cisco CCNA 200-301 – The Complete Guide to Getting Certified download free, Cisco CCNA 200-301 – The Complete Guide to Getting Certified drive, Cisco CCNA 200-301 – The Complete Guide to Getting Certified ebook, Cisco CCNA 200-301 – The Complete Guide to Getting Certified epub, Cisco CCNA 200-301 – The Complete Guide to Getting Certified exercise files, Cisco CCNA 200-301 – The Complete Guide to Getting Certified exercises, Cisco CCNA 200-301 – The Complete Guide to Getting Certified free, Cisco CCNA 200-301 – The Complete Guide to Getting Certified free course, Cisco CCNA 200-301 – The Complete Guide to Getting Certified free course site, Cisco CCNA 200-301 – The Complete Guide to Getting Certified free download, Cisco CCNA 200-301 – The Complete Guide to Getting Certified free online, Cisco CCNA 200-301 – The Complete Guide to Getting Certified free pdf, Cisco CCNA 200-301 – The Complete Guide to Getting Certified free tutorial, Cisco CCNA 200-301 – The Complete Guide to Getting Certified free tutorials, Cisco CCNA 200-301 – The Complete Guide to Getting Certified freecoursesite, Cisco CCNA 200-301 – The Complete Guide to Getting Certified freetutorials, Cisco CCNA 200-301 – The Complete Guide to Getting Certified freetutorials.us, Cisco CCNA 200-301 – The Complete Guide to Getting Certified github, Cisco CCNA 200-301 – The Complete Guide to Getting Certified google drive, Cisco CCNA 200-301 – The Complete Guide to Getting Certified mega, Cisco CCNA 200-301 – The Complete Guide to Getting Certified notebook, Cisco CCNA 200-301 – The Complete Guide to Getting Certified online, Cisco CCNA 200-301 – The Complete Guide to Getting Certified pdf, Cisco CCNA 200-301 – The Complete Guide to Getting Certified pdf download, Cisco CCNA 200-301 – The Complete Guide to Getting Certified price, Cisco CCNA 200-301 – The Complete Guide to Getting Certified book, Cisco CCNA 200-301 – The Complete Guide to Getting Certified course, Cisco CCNA 200-301 – The Complete Guide to Getting Certified reddit, Cisco CCNA 200-301 – The Complete Guide to Getting Certified review, Cisco CCNA 200-301 – The Complete Guide to Getting Certified udemy, Cisco CCNA 200-301 – The Complete Guide to Getting Certified udemy download, Cisco CCNA 200-301 – The Complete Guide to Getting Certified udemy download pdf, Cisco CCNA 200-301 – The Complete Guide to Getting Certified udemy free, Cisco CCNA 200-301 – The Complete Guide to Getting Certified udemy free download, Cisco CCNA 200-301 – The Complete Guide to Getting Certified youtube, Cisco CCNA 200-301 – The Complete Guide to Getting Certified ptt, Cisco CCNA 200-301 – The Complete Guide to Getting Certified quora, Cisco CCNA 200-301 – The Complete Guide to Getting Certified reviews, Cisco CCNA 200-301 – The Complete Guide to Getting Certified rutracker, Cisco CCNA 200-301 – The Complete Guide to Getting Certified slides, Cisco CCNA 200-301 – The Complete Guide to Getting Certified source code, Cisco CCNA 200-301 – The Complete Guide to Getting Certified subtitles, Cisco CCNA 200-301 – The Complete Guide to Getting Certified torrentz2, Cisco CCNA 200-301 – The Complete Guide to Getting Certified udemy course free download, Cisco CCNA 200-301 – The Complete Guide to Getting Certified udemy free coupon, Cisco CCNA 200-301 – The Complete Guide to Getting Certified udemy google drive, Cisco CCNA 200-301 – The Complete Guide to Getting Certified udemy reddit, Cisco CCNA 200-301 – The Complete Guide to Getting Certified udemy review, Cisco CCNA 200-301 – The Complete Guide to Getting Certified download pdf, Cisco CCNA 200-301 – The Complete Guide to Getting Certified program coupon, Cisco CCNA 200-301 – The Complete Guide to Getting Certified bonus lecture coupon, Cisco CCNA 200-301 – The Complete Guide to Getting Certified online courses coupons, Cisco CCNA 200-301 – The Complete Guide to Getting Certified class discount, Cisco CCNA 200-301 – The Complete Guide to Getting Certified wide variety discounts, Cisco CCNA 200-301 – The Complete Guide to Getting Certified udemy offers, Cisco CCNA 200-301 – The Complete Guide to Getting Certified promotional code, Cisco CCNA 200-301 – The Complete Guide to Getting Certified discount codes, Cisco CCNA 200-301 – The Complete Guide to Getting Certified online education discount, Cisco CCNA 200-301 – The Complete Guide to Getting Certified udemy online platform deal, Cisco CCNA 200-301 – The Complete Guide to Getting Certified udemy online learning platform discount, Cisco CCNA 200-301 – The Complete Guide to Getting Certified best coupon type, Cisco CCNA 200-301 – The Complete Guide to Getting Certified promo codes and deals, Cisco CCNA 200-301 – The Complete Guide to Getting Certified student discount, Cisco CCNA 200-301 – The Complete Guide to Getting Certified student discounts, Cisco CCNA 200-301 – The Complete Guide to Getting Certified step by step discount instructions, Cisco CCNA 200-301 – The Complete Guide to Getting Certified purchase courses on sale, Cisco CCNA 200-301 – The Complete Guide to Getting Certified level up your skill coupon, Cisco CCNA 200-301 – The Complete Guide to Getting Certified level up your skills discounts, Cisco CCNA 200-301 – The Complete Guide to Getting Certified skills based course discount, Cisco CCNA 200-301 – The Complete Guide to Getting Certified black friday deal, Cisco CCNA 200-301 – The Complete Guide to Getting Certified cyber monday discount, Neil Anderson Cisco CCNA 200-301 – The Complete Guide to Getting Certified, download Cisco CCNA 200-301 – The Complete Guide to Getting Certified, download udemy Cisco CCNA 200-301 – The Complete Guide to Getting Certified, free download Cisco CCNA 200-301 – The Complete Guide to Getting Certified, freecoursesite.com udemy - Cisco CCNA 200-301 – The Complete Guide to Getting Certified, freetutorials.eu udemy - Cisco CCNA 200-301 – The Complete Guide to Getting Certified, freetutorials.us udemy Cisco CCNA 200-301 – The Complete Guide to Getting Certified, gift this course Cisco CCNA 200-301 – The Complete Guide to Getting Certified, locked content Cisco CCNA 200-301 – The Complete Guide to Getting Certified, udemy Cisco CCNA 200-301 – The Complete Guide to Getting Certified, udemy - Cisco CCNA 200-301 – The Complete Guide to Getting Certified, udemy coupon Cisco CCNA 200-301 – The Complete Guide to Getting Certified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– The Complete Guide to Getting Certified Udemy Coupon Code &amp; Review Info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folder url: </a:t>
            </a:r>
            <a:r>
              <a:rPr lang="en"/>
              <a:t>https://drive.google.com/drive/folders/1CRLlFCAS2F-h12x-MUAAF9tBXa7fE7j0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https://tinyurl.com/y4o3m7df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Udemy Coupons 1-200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site post url: </a:t>
            </a:r>
            <a:r>
              <a:rPr lang="en"/>
              <a:t>https://sites.google.com/view/udemycouponcodes/udemy-coupons-1-200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https://tinyurl.com/y247s5vb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– The Complete Guide to Getting Certified Coupon Code Links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sheet url: </a:t>
            </a:r>
            <a:r>
              <a:rPr lang="en"/>
              <a:t>https://docs.google.com/spreadsheets/d/1obkQxUNdIaW8f5xp8z-QCi8Ll-yJKrLbR6TUeKRa55Q/edit?usp=drivesdk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https://tinyurl.com/y6s6nano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– The Complete Guide to Getting Certified Udemy Coupon &amp; Review Doc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Doc url: </a:t>
            </a:r>
            <a:r>
              <a:rPr lang="en"/>
              <a:t>https://docs.google.com/document/d/1PXQWFm1S1hYTaZ4n_Pdo91ZOYzN2AZ9AN3LBWAguSL8/edit?usp=drivesdk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https://tinyurl.com/y5z3ur5x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– The Complete Guide to Getting Certified Coupon &amp; Review (Form)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Google form url: </a:t>
            </a:r>
            <a:r>
              <a:rPr lang="en"/>
              <a:t>https://docs.google.com/forms/d/1hezIeVrW76bbE62QQvVM8qfTc8XO-cJmih64gNDlN_c/edit?usp=drivesdk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https://tinyurl.com/y3ttb6km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– The Complete Guide to Getting Certified Udemy Discount &amp; Review (Slide)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Slide url: </a:t>
            </a:r>
            <a:r>
              <a:rPr lang="en"/>
              <a:t>https://docs.google.com/presentation/d/1zmLAjmLUQ3i75FascaVbzfrrZww1nl0-S0nAk2L2kbk/edit?usp=drivesdk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https://tinyurl.com/yykskaer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Cisco CCNA 200-301 – The Complete Guide to Getting Certified Udemy Coupon Code &amp; Review 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PDF url: </a:t>
            </a:r>
            <a:r>
              <a:rPr lang="en"/>
              <a:t>https://drive.google.com/file/d/1SIvGd4CjzIx-6L5pnVath1xZexrAgxce/view?usp=drivesdk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https://tinyurl.com/yysg6qya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85450"/>
            <a:ext cx="8520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Courses Pro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602450"/>
            <a:ext cx="8520600" cy="29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Main website url: </a:t>
            </a:r>
            <a:r>
              <a:rPr lang="en"/>
              <a:t>https://onlinecoursespro.com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Short link: </a:t>
            </a:r>
            <a:r>
              <a:rPr lang="en"/>
              <a:t>https://tinyurl.com/y36k33yk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